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1"/>
  </p:notesMasterIdLst>
  <p:sldIdLst>
    <p:sldId id="378" r:id="rId2"/>
    <p:sldId id="377" r:id="rId3"/>
    <p:sldId id="351" r:id="rId4"/>
    <p:sldId id="256" r:id="rId5"/>
    <p:sldId id="288" r:id="rId6"/>
    <p:sldId id="352" r:id="rId7"/>
    <p:sldId id="380" r:id="rId8"/>
    <p:sldId id="354" r:id="rId9"/>
    <p:sldId id="359" r:id="rId10"/>
    <p:sldId id="358" r:id="rId11"/>
    <p:sldId id="361" r:id="rId12"/>
    <p:sldId id="360" r:id="rId13"/>
    <p:sldId id="362" r:id="rId14"/>
    <p:sldId id="357" r:id="rId15"/>
    <p:sldId id="353" r:id="rId16"/>
    <p:sldId id="355" r:id="rId17"/>
    <p:sldId id="366" r:id="rId18"/>
    <p:sldId id="365" r:id="rId19"/>
    <p:sldId id="367" r:id="rId20"/>
    <p:sldId id="368" r:id="rId21"/>
    <p:sldId id="369" r:id="rId22"/>
    <p:sldId id="370" r:id="rId23"/>
    <p:sldId id="381" r:id="rId24"/>
    <p:sldId id="372" r:id="rId25"/>
    <p:sldId id="376" r:id="rId26"/>
    <p:sldId id="382" r:id="rId27"/>
    <p:sldId id="384" r:id="rId28"/>
    <p:sldId id="379" r:id="rId29"/>
    <p:sldId id="350" r:id="rId30"/>
  </p:sldIdLst>
  <p:sldSz cx="9144000" cy="6858000" type="screen4x3"/>
  <p:notesSz cx="6858000" cy="9144000"/>
  <p:embeddedFontLst>
    <p:embeddedFont>
      <p:font typeface="Bradley Hand ITC" panose="03070402050302030203" pitchFamily="66" charset="0"/>
      <p:regular r:id="rId32"/>
    </p:embeddedFont>
    <p:embeddedFont>
      <p:font typeface="隶书" panose="02010509060101010101" pitchFamily="49" charset="-122"/>
      <p:regular r:id="rId33"/>
    </p:embeddedFont>
    <p:embeddedFont>
      <p:font typeface="微软雅黑" panose="020B0503020204020204" pitchFamily="34" charset="-122"/>
      <p:regular r:id="rId34"/>
      <p:bold r:id="rId35"/>
    </p:embeddedFont>
    <p:embeddedFont>
      <p:font typeface="华文新魏" panose="02010800040101010101" pitchFamily="2" charset="-122"/>
      <p:regular r:id="rId36"/>
    </p:embeddedFont>
    <p:embeddedFont>
      <p:font typeface="华文行楷" panose="02010800040101010101" pitchFamily="2" charset="-122"/>
      <p:regular r:id="rId37"/>
    </p:embeddedFont>
    <p:embeddedFont>
      <p:font typeface="幼圆" panose="02010509060101010101" pitchFamily="49" charset="-122"/>
      <p:regular r:id="rId38"/>
    </p:embeddedFont>
    <p:embeddedFont>
      <p:font typeface="仿宋_GB2312" panose="02010609030101010101" pitchFamily="49" charset="-122"/>
      <p:regular r:id="rId39"/>
    </p:embeddedFont>
  </p:embeddedFontLst>
  <p:defaultTextStyle>
    <a:defPPr>
      <a:defRPr lang="zh-CN"/>
    </a:defPPr>
    <a:lvl1pPr algn="l" rtl="0" eaLnBrk="0" fontAlgn="base" hangingPunct="0">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1pPr>
    <a:lvl2pPr marL="457200" algn="l" rtl="0" eaLnBrk="0" fontAlgn="base" hangingPunct="0">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2pPr>
    <a:lvl3pPr marL="914400" algn="l" rtl="0" eaLnBrk="0" fontAlgn="base" hangingPunct="0">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3pPr>
    <a:lvl4pPr marL="1371600" algn="l" rtl="0" eaLnBrk="0" fontAlgn="base" hangingPunct="0">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4pPr>
    <a:lvl5pPr marL="1828800" algn="l" rtl="0" eaLnBrk="0" fontAlgn="base" hangingPunct="0">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6pPr>
    <a:lvl7pPr marL="27432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7pPr>
    <a:lvl8pPr marL="32004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8pPr>
    <a:lvl9pPr marL="36576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FF"/>
    <a:srgbClr val="F9D107"/>
    <a:srgbClr val="F5B20B"/>
    <a:srgbClr val="FF0000"/>
    <a:srgbClr val="3366FF"/>
    <a:srgbClr val="003300"/>
    <a:srgbClr val="006600"/>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36" autoAdjust="0"/>
    <p:restoredTop sz="44848" autoAdjust="0"/>
  </p:normalViewPr>
  <p:slideViewPr>
    <p:cSldViewPr>
      <p:cViewPr varScale="1">
        <p:scale>
          <a:sx n="28" d="100"/>
          <a:sy n="28" d="100"/>
        </p:scale>
        <p:origin x="2314"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s>
</file>

<file path=ppt/media/image1.png>
</file>

<file path=ppt/media/image10.jpeg>
</file>

<file path=ppt/media/image11.png>
</file>

<file path=ppt/media/image12.png>
</file>

<file path=ppt/media/image13.jpeg>
</file>

<file path=ppt/media/image14.jpeg>
</file>

<file path=ppt/media/image15.jpeg>
</file>

<file path=ppt/media/image16.jpeg>
</file>

<file path=ppt/media/image17.png>
</file>

<file path=ppt/media/image18.jpeg>
</file>

<file path=ppt/media/image19.jpeg>
</file>

<file path=ppt/media/image2.jpeg>
</file>

<file path=ppt/media/image20.jpeg>
</file>

<file path=ppt/media/image21.png>
</file>

<file path=ppt/media/image22.jpeg>
</file>

<file path=ppt/media/image23.jpeg>
</file>

<file path=ppt/media/image24.png>
</file>

<file path=ppt/media/image25.jpeg>
</file>

<file path=ppt/media/image26.png>
</file>

<file path=ppt/media/image27.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0098"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altLang="zh-CN"/>
          </a:p>
        </p:txBody>
      </p:sp>
      <p:sp>
        <p:nvSpPr>
          <p:cNvPr id="260099"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en-US" altLang="zh-CN"/>
          </a:p>
        </p:txBody>
      </p:sp>
      <p:sp>
        <p:nvSpPr>
          <p:cNvPr id="205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260101"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260102"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altLang="zh-CN"/>
          </a:p>
        </p:txBody>
      </p:sp>
      <p:sp>
        <p:nvSpPr>
          <p:cNvPr id="260103"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205D7768-9B07-4A9B-A257-DE8AC4B4A02F}" type="slidenum">
              <a:rPr lang="en-US" altLang="zh-CN"/>
              <a:pPr>
                <a:defRPr/>
              </a:pPr>
              <a:t>‹#›</a:t>
            </a:fld>
            <a:endParaRPr lang="en-US" altLang="zh-CN"/>
          </a:p>
        </p:txBody>
      </p:sp>
    </p:spTree>
    <p:extLst>
      <p:ext uri="{BB962C8B-B14F-4D97-AF65-F5344CB8AC3E}">
        <p14:creationId xmlns:p14="http://schemas.microsoft.com/office/powerpoint/2010/main" val="13819253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spcBef>
                <a:spcPct val="30000"/>
              </a:spcBef>
              <a:defRPr kumimoji="1" sz="1200">
                <a:solidFill>
                  <a:schemeClr val="tx1"/>
                </a:solidFill>
                <a:latin typeface="Times New Roman" panose="02020603050405020304" pitchFamily="18" charset="0"/>
                <a:ea typeface="宋体" panose="02010600030101010101" pitchFamily="2" charset="-122"/>
              </a:defRPr>
            </a:lvl1pPr>
            <a:lvl2pPr marL="742950" indent="-285750">
              <a:spcBef>
                <a:spcPct val="30000"/>
              </a:spcBef>
              <a:defRPr kumimoji="1" sz="1200">
                <a:solidFill>
                  <a:schemeClr val="tx1"/>
                </a:solidFill>
                <a:latin typeface="Times New Roman" panose="02020603050405020304" pitchFamily="18" charset="0"/>
                <a:ea typeface="宋体" panose="02010600030101010101" pitchFamily="2" charset="-122"/>
              </a:defRPr>
            </a:lvl2pPr>
            <a:lvl3pPr marL="1143000" indent="-228600">
              <a:spcBef>
                <a:spcPct val="30000"/>
              </a:spcBef>
              <a:defRPr kumimoji="1" sz="1200">
                <a:solidFill>
                  <a:schemeClr val="tx1"/>
                </a:solidFill>
                <a:latin typeface="Times New Roman" panose="02020603050405020304" pitchFamily="18" charset="0"/>
                <a:ea typeface="宋体" panose="02010600030101010101" pitchFamily="2" charset="-122"/>
              </a:defRPr>
            </a:lvl3pPr>
            <a:lvl4pPr marL="1600200" indent="-228600">
              <a:spcBef>
                <a:spcPct val="30000"/>
              </a:spcBef>
              <a:defRPr kumimoji="1" sz="1200">
                <a:solidFill>
                  <a:schemeClr val="tx1"/>
                </a:solidFill>
                <a:latin typeface="Times New Roman" panose="02020603050405020304" pitchFamily="18" charset="0"/>
                <a:ea typeface="宋体" panose="02010600030101010101" pitchFamily="2" charset="-122"/>
              </a:defRPr>
            </a:lvl4pPr>
            <a:lvl5pPr marL="2057400" indent="-228600">
              <a:spcBef>
                <a:spcPct val="30000"/>
              </a:spcBef>
              <a:defRPr kumimoji="1"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9pPr>
          </a:lstStyle>
          <a:p>
            <a:pPr>
              <a:spcBef>
                <a:spcPct val="0"/>
              </a:spcBef>
            </a:pPr>
            <a:fld id="{EB84246E-8144-47DD-85B5-A3FDD818737E}" type="slidenum">
              <a:rPr lang="en-US" altLang="zh-CN"/>
              <a:pPr>
                <a:spcBef>
                  <a:spcPct val="0"/>
                </a:spcBef>
              </a:pPr>
              <a:t>6</a:t>
            </a:fld>
            <a:endParaRPr lang="en-US" altLang="zh-CN"/>
          </a:p>
        </p:txBody>
      </p:sp>
      <p:sp>
        <p:nvSpPr>
          <p:cNvPr id="9219" name="Rectangle 2"/>
          <p:cNvSpPr>
            <a:spLocks noGrp="1" noRot="1" noChangeAspect="1" noChangeArrowheads="1" noTextEdit="1"/>
          </p:cNvSpPr>
          <p:nvPr>
            <p:ph type="sldImg"/>
          </p:nvPr>
        </p:nvSpPr>
        <p:spPr>
          <a:ln/>
        </p:spPr>
      </p:sp>
      <p:sp>
        <p:nvSpPr>
          <p:cNvPr id="9220" name="Rectangle 3"/>
          <p:cNvSpPr>
            <a:spLocks noGrp="1" noChangeArrowheads="1"/>
          </p:cNvSpPr>
          <p:nvPr>
            <p:ph type="body" idx="1"/>
          </p:nvPr>
        </p:nvSpPr>
        <p:spPr>
          <a:noFill/>
        </p:spPr>
        <p:txBody>
          <a:bodyPr/>
          <a:lstStyle/>
          <a:p>
            <a:pPr eaLnBrk="1" hangingPunct="1"/>
            <a:r>
              <a:rPr lang="zh-CN" altLang="en-US" smtClean="0"/>
              <a:t>有一堆数目为</a:t>
            </a:r>
            <a:r>
              <a:rPr lang="en-US" altLang="zh-CN" smtClean="0"/>
              <a:t>N</a:t>
            </a:r>
            <a:r>
              <a:rPr lang="zh-CN" altLang="en-US" smtClean="0"/>
              <a:t>的钱币，由两位选手轮流进行分堆，要求每个选手每次只把其中某一堆分成数目不等的两小堆。如此进行下去直到有一位选手先无法把钱币再分成不相等的两堆时认输为止。</a:t>
            </a:r>
          </a:p>
        </p:txBody>
      </p:sp>
    </p:spTree>
    <p:extLst>
      <p:ext uri="{BB962C8B-B14F-4D97-AF65-F5344CB8AC3E}">
        <p14:creationId xmlns:p14="http://schemas.microsoft.com/office/powerpoint/2010/main" val="13927321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7"/>
          <p:cNvSpPr>
            <a:spLocks noGrp="1" noChangeArrowheads="1"/>
          </p:cNvSpPr>
          <p:nvPr>
            <p:ph type="sldNum" sz="quarter" idx="5"/>
          </p:nvPr>
        </p:nvSpPr>
        <p:spPr>
          <a:noFill/>
        </p:spPr>
        <p:txBody>
          <a:bodyPr/>
          <a:lstStyle>
            <a:lvl1pPr>
              <a:spcBef>
                <a:spcPct val="30000"/>
              </a:spcBef>
              <a:defRPr kumimoji="1" sz="1200">
                <a:solidFill>
                  <a:schemeClr val="tx1"/>
                </a:solidFill>
                <a:latin typeface="Times New Roman" panose="02020603050405020304" pitchFamily="18" charset="0"/>
                <a:ea typeface="宋体" panose="02010600030101010101" pitchFamily="2" charset="-122"/>
              </a:defRPr>
            </a:lvl1pPr>
            <a:lvl2pPr marL="742950" indent="-285750">
              <a:spcBef>
                <a:spcPct val="30000"/>
              </a:spcBef>
              <a:defRPr kumimoji="1" sz="1200">
                <a:solidFill>
                  <a:schemeClr val="tx1"/>
                </a:solidFill>
                <a:latin typeface="Times New Roman" panose="02020603050405020304" pitchFamily="18" charset="0"/>
                <a:ea typeface="宋体" panose="02010600030101010101" pitchFamily="2" charset="-122"/>
              </a:defRPr>
            </a:lvl2pPr>
            <a:lvl3pPr marL="1143000" indent="-228600">
              <a:spcBef>
                <a:spcPct val="30000"/>
              </a:spcBef>
              <a:defRPr kumimoji="1" sz="1200">
                <a:solidFill>
                  <a:schemeClr val="tx1"/>
                </a:solidFill>
                <a:latin typeface="Times New Roman" panose="02020603050405020304" pitchFamily="18" charset="0"/>
                <a:ea typeface="宋体" panose="02010600030101010101" pitchFamily="2" charset="-122"/>
              </a:defRPr>
            </a:lvl3pPr>
            <a:lvl4pPr marL="1600200" indent="-228600">
              <a:spcBef>
                <a:spcPct val="30000"/>
              </a:spcBef>
              <a:defRPr kumimoji="1" sz="1200">
                <a:solidFill>
                  <a:schemeClr val="tx1"/>
                </a:solidFill>
                <a:latin typeface="Times New Roman" panose="02020603050405020304" pitchFamily="18" charset="0"/>
                <a:ea typeface="宋体" panose="02010600030101010101" pitchFamily="2" charset="-122"/>
              </a:defRPr>
            </a:lvl4pPr>
            <a:lvl5pPr marL="2057400" indent="-228600">
              <a:spcBef>
                <a:spcPct val="30000"/>
              </a:spcBef>
              <a:defRPr kumimoji="1"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ea typeface="宋体" panose="02010600030101010101" pitchFamily="2" charset="-122"/>
              </a:defRPr>
            </a:lvl9pPr>
          </a:lstStyle>
          <a:p>
            <a:pPr>
              <a:spcBef>
                <a:spcPct val="0"/>
              </a:spcBef>
            </a:pPr>
            <a:fld id="{0E365C3B-4DBE-4913-82FC-DABC7622A9BE}" type="slidenum">
              <a:rPr lang="en-US" altLang="zh-CN"/>
              <a:pPr>
                <a:spcBef>
                  <a:spcPct val="0"/>
                </a:spcBef>
              </a:pPr>
              <a:t>7</a:t>
            </a:fld>
            <a:endParaRPr lang="en-US" altLang="zh-CN"/>
          </a:p>
        </p:txBody>
      </p:sp>
      <p:sp>
        <p:nvSpPr>
          <p:cNvPr id="11267" name="Rectangle 2"/>
          <p:cNvSpPr>
            <a:spLocks noGrp="1" noRot="1" noChangeAspect="1" noChangeArrowheads="1" noTextEdit="1"/>
          </p:cNvSpPr>
          <p:nvPr>
            <p:ph type="sldImg"/>
          </p:nvPr>
        </p:nvSpPr>
        <p:spPr>
          <a:ln/>
        </p:spPr>
      </p:sp>
      <p:sp>
        <p:nvSpPr>
          <p:cNvPr id="11268" name="Rectangle 3"/>
          <p:cNvSpPr>
            <a:spLocks noGrp="1" noChangeArrowheads="1"/>
          </p:cNvSpPr>
          <p:nvPr>
            <p:ph type="body" idx="1"/>
          </p:nvPr>
        </p:nvSpPr>
        <p:spPr>
          <a:noFill/>
        </p:spPr>
        <p:txBody>
          <a:bodyPr/>
          <a:lstStyle/>
          <a:p>
            <a:pPr eaLnBrk="1" hangingPunct="1"/>
            <a:r>
              <a:rPr lang="zh-CN" altLang="en-US" smtClean="0"/>
              <a:t>三行棋子，个数分别为</a:t>
            </a:r>
            <a:r>
              <a:rPr lang="en-US" altLang="zh-CN" smtClean="0"/>
              <a:t>3</a:t>
            </a:r>
            <a:r>
              <a:rPr lang="zh-CN" altLang="en-US" smtClean="0"/>
              <a:t>、</a:t>
            </a:r>
            <a:r>
              <a:rPr lang="en-US" altLang="zh-CN" smtClean="0"/>
              <a:t>5</a:t>
            </a:r>
            <a:r>
              <a:rPr lang="zh-CN" altLang="en-US" smtClean="0"/>
              <a:t>、</a:t>
            </a:r>
            <a:r>
              <a:rPr lang="en-US" altLang="zh-CN" smtClean="0"/>
              <a:t>7</a:t>
            </a:r>
            <a:r>
              <a:rPr lang="zh-CN" altLang="en-US" smtClean="0"/>
              <a:t>个，每人一次只能在一行上拿，个数不限，拿到最后一个棋子的人败。</a:t>
            </a:r>
          </a:p>
        </p:txBody>
      </p:sp>
    </p:spTree>
    <p:extLst>
      <p:ext uri="{BB962C8B-B14F-4D97-AF65-F5344CB8AC3E}">
        <p14:creationId xmlns:p14="http://schemas.microsoft.com/office/powerpoint/2010/main" val="1473611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1200" kern="1200" dirty="0" smtClean="0">
                <a:solidFill>
                  <a:schemeClr val="tx1"/>
                </a:solidFill>
                <a:effectLst/>
                <a:latin typeface="Times New Roman" pitchFamily="18" charset="0"/>
                <a:ea typeface="宋体" pitchFamily="2" charset="-122"/>
                <a:cs typeface="+mn-cs"/>
              </a:rPr>
              <a:t># Move</a:t>
            </a:r>
            <a:r>
              <a:rPr kumimoji="1" lang="zh-CN" altLang="zh-CN" sz="1200" kern="1200" dirty="0" smtClean="0">
                <a:solidFill>
                  <a:schemeClr val="tx1"/>
                </a:solidFill>
                <a:effectLst/>
                <a:latin typeface="Times New Roman" pitchFamily="18" charset="0"/>
                <a:ea typeface="宋体" pitchFamily="2" charset="-122"/>
                <a:cs typeface="+mn-cs"/>
              </a:rPr>
              <a:t>前的当前局面为根节点</a:t>
            </a:r>
          </a:p>
          <a:p>
            <a:r>
              <a:rPr kumimoji="1" lang="en-US" altLang="zh-CN" sz="1200" kern="1200" dirty="0" err="1" smtClean="0">
                <a:solidFill>
                  <a:schemeClr val="tx1"/>
                </a:solidFill>
                <a:effectLst/>
                <a:latin typeface="Times New Roman" pitchFamily="18" charset="0"/>
                <a:ea typeface="宋体" pitchFamily="2" charset="-122"/>
                <a:cs typeface="+mn-cs"/>
              </a:rPr>
              <a:t>def</a:t>
            </a:r>
            <a:r>
              <a:rPr kumimoji="1" lang="en-US" altLang="zh-CN" sz="1200" kern="1200" dirty="0" smtClean="0">
                <a:solidFill>
                  <a:schemeClr val="tx1"/>
                </a:solidFill>
                <a:effectLst/>
                <a:latin typeface="Times New Roman" pitchFamily="18" charset="0"/>
                <a:ea typeface="宋体" pitchFamily="2" charset="-122"/>
                <a:cs typeface="+mn-cs"/>
              </a:rPr>
              <a:t> </a:t>
            </a:r>
            <a:r>
              <a:rPr kumimoji="1" lang="en-US" altLang="zh-CN" sz="1200" kern="1200" dirty="0" err="1" smtClean="0">
                <a:solidFill>
                  <a:schemeClr val="tx1"/>
                </a:solidFill>
                <a:effectLst/>
                <a:latin typeface="Times New Roman" pitchFamily="18" charset="0"/>
                <a:ea typeface="宋体" pitchFamily="2" charset="-122"/>
                <a:cs typeface="+mn-cs"/>
              </a:rPr>
              <a:t>monte_carlo_tree_search</a:t>
            </a:r>
            <a:r>
              <a:rPr kumimoji="1" lang="en-US" altLang="zh-CN" sz="1200" kern="1200" dirty="0" smtClean="0">
                <a:solidFill>
                  <a:schemeClr val="tx1"/>
                </a:solidFill>
                <a:effectLst/>
                <a:latin typeface="Times New Roman" pitchFamily="18" charset="0"/>
                <a:ea typeface="宋体" pitchFamily="2" charset="-122"/>
                <a:cs typeface="+mn-cs"/>
              </a:rPr>
              <a:t>(root):</a:t>
            </a:r>
            <a:endParaRPr kumimoji="1" lang="zh-CN" altLang="zh-CN" sz="1200" kern="1200" dirty="0" smtClean="0">
              <a:solidFill>
                <a:schemeClr val="tx1"/>
              </a:solidFill>
              <a:effectLst/>
              <a:latin typeface="Times New Roman" pitchFamily="18" charset="0"/>
              <a:ea typeface="宋体" pitchFamily="2" charset="-122"/>
              <a:cs typeface="+mn-cs"/>
            </a:endParaRPr>
          </a:p>
          <a:p>
            <a:pPr lvl="0"/>
            <a:r>
              <a:rPr kumimoji="1" lang="en-US" altLang="zh-CN" sz="1200" kern="1200" dirty="0" smtClean="0">
                <a:solidFill>
                  <a:schemeClr val="tx1"/>
                </a:solidFill>
                <a:effectLst/>
                <a:latin typeface="Times New Roman" pitchFamily="18" charset="0"/>
                <a:ea typeface="宋体" pitchFamily="2" charset="-122"/>
                <a:cs typeface="+mn-cs"/>
              </a:rPr>
              <a:t>    # </a:t>
            </a:r>
            <a:r>
              <a:rPr kumimoji="1" lang="zh-CN" altLang="zh-CN" sz="1200" kern="1200" dirty="0" smtClean="0">
                <a:solidFill>
                  <a:schemeClr val="tx1"/>
                </a:solidFill>
                <a:effectLst/>
                <a:latin typeface="Times New Roman" pitchFamily="18" charset="0"/>
                <a:ea typeface="宋体" pitchFamily="2" charset="-122"/>
                <a:cs typeface="+mn-cs"/>
              </a:rPr>
              <a:t>在时间和算力允许的情况下一直算</a:t>
            </a:r>
            <a:r>
              <a:rPr kumimoji="1" lang="en-US" altLang="zh-CN" sz="1200" kern="1200" dirty="0" smtClean="0">
                <a:solidFill>
                  <a:schemeClr val="tx1"/>
                </a:solidFill>
                <a:effectLst/>
                <a:latin typeface="Times New Roman" pitchFamily="18" charset="0"/>
                <a:ea typeface="宋体" pitchFamily="2" charset="-122"/>
                <a:cs typeface="+mn-cs"/>
              </a:rPr>
              <a:t>    </a:t>
            </a:r>
            <a:endParaRPr kumimoji="1" lang="zh-CN" altLang="zh-CN" sz="1200" kern="1200" dirty="0" smtClean="0">
              <a:solidFill>
                <a:schemeClr val="tx1"/>
              </a:solidFill>
              <a:effectLst/>
              <a:latin typeface="Times New Roman" pitchFamily="18" charset="0"/>
              <a:ea typeface="宋体" pitchFamily="2" charset="-122"/>
              <a:cs typeface="+mn-cs"/>
            </a:endParaRPr>
          </a:p>
          <a:p>
            <a:pPr lvl="0"/>
            <a:r>
              <a:rPr kumimoji="1" lang="en-US" altLang="zh-CN" sz="1200" kern="1200" dirty="0" smtClean="0">
                <a:solidFill>
                  <a:schemeClr val="tx1"/>
                </a:solidFill>
                <a:effectLst/>
                <a:latin typeface="Times New Roman" pitchFamily="18" charset="0"/>
                <a:ea typeface="宋体" pitchFamily="2" charset="-122"/>
                <a:cs typeface="+mn-cs"/>
              </a:rPr>
              <a:t>    while </a:t>
            </a:r>
            <a:r>
              <a:rPr kumimoji="1" lang="en-US" altLang="zh-CN" sz="1200" kern="1200" dirty="0" err="1" smtClean="0">
                <a:solidFill>
                  <a:schemeClr val="tx1"/>
                </a:solidFill>
                <a:effectLst/>
                <a:latin typeface="Times New Roman" pitchFamily="18" charset="0"/>
                <a:ea typeface="宋体" pitchFamily="2" charset="-122"/>
                <a:cs typeface="+mn-cs"/>
              </a:rPr>
              <a:t>resources_left</a:t>
            </a:r>
            <a:r>
              <a:rPr kumimoji="1" lang="en-US" altLang="zh-CN" sz="1200" kern="1200" dirty="0" smtClean="0">
                <a:solidFill>
                  <a:schemeClr val="tx1"/>
                </a:solidFill>
                <a:effectLst/>
                <a:latin typeface="Times New Roman" pitchFamily="18" charset="0"/>
                <a:ea typeface="宋体" pitchFamily="2" charset="-122"/>
                <a:cs typeface="+mn-cs"/>
              </a:rPr>
              <a:t>(time, computational power):</a:t>
            </a:r>
            <a:endParaRPr kumimoji="1" lang="zh-CN" altLang="zh-CN" sz="1200" kern="1200" dirty="0" smtClean="0">
              <a:solidFill>
                <a:schemeClr val="tx1"/>
              </a:solidFill>
              <a:effectLst/>
              <a:latin typeface="Times New Roman" pitchFamily="18" charset="0"/>
              <a:ea typeface="宋体" pitchFamily="2" charset="-122"/>
              <a:cs typeface="+mn-cs"/>
            </a:endParaRPr>
          </a:p>
          <a:p>
            <a:pPr lvl="1"/>
            <a:r>
              <a:rPr kumimoji="1" lang="en-US" altLang="zh-CN" sz="1200" kern="1200" dirty="0" smtClean="0">
                <a:solidFill>
                  <a:schemeClr val="tx1"/>
                </a:solidFill>
                <a:effectLst/>
                <a:latin typeface="Times New Roman" pitchFamily="18" charset="0"/>
                <a:ea typeface="宋体" pitchFamily="2" charset="-122"/>
                <a:cs typeface="+mn-cs"/>
              </a:rPr>
              <a:t># </a:t>
            </a:r>
            <a:r>
              <a:rPr kumimoji="1" lang="zh-CN" altLang="zh-CN" sz="1200" kern="1200" dirty="0" smtClean="0">
                <a:solidFill>
                  <a:schemeClr val="tx1"/>
                </a:solidFill>
                <a:effectLst/>
                <a:latin typeface="Times New Roman" pitchFamily="18" charset="0"/>
                <a:ea typeface="宋体" pitchFamily="2" charset="-122"/>
                <a:cs typeface="+mn-cs"/>
              </a:rPr>
              <a:t>找一条路径遍历到未扩展过的节点</a:t>
            </a:r>
            <a:r>
              <a:rPr kumimoji="1" lang="en-US" altLang="zh-CN" sz="1200" kern="1200" dirty="0" smtClean="0">
                <a:solidFill>
                  <a:schemeClr val="tx1"/>
                </a:solidFill>
                <a:effectLst/>
                <a:latin typeface="Times New Roman" pitchFamily="18" charset="0"/>
                <a:ea typeface="宋体" pitchFamily="2" charset="-122"/>
                <a:cs typeface="+mn-cs"/>
              </a:rPr>
              <a:t>        </a:t>
            </a:r>
            <a:endParaRPr kumimoji="1" lang="zh-CN" altLang="zh-CN" sz="1200" kern="1200" dirty="0" smtClean="0">
              <a:solidFill>
                <a:schemeClr val="tx1"/>
              </a:solidFill>
              <a:effectLst/>
              <a:latin typeface="Times New Roman" pitchFamily="18" charset="0"/>
              <a:ea typeface="宋体" pitchFamily="2" charset="-122"/>
              <a:cs typeface="+mn-cs"/>
            </a:endParaRPr>
          </a:p>
          <a:p>
            <a:pPr lvl="1"/>
            <a:r>
              <a:rPr kumimoji="1" lang="en-US" altLang="zh-CN" sz="1200" kern="1200" dirty="0" smtClean="0">
                <a:solidFill>
                  <a:schemeClr val="tx1"/>
                </a:solidFill>
                <a:effectLst/>
                <a:latin typeface="Times New Roman" pitchFamily="18" charset="0"/>
                <a:ea typeface="宋体" pitchFamily="2" charset="-122"/>
                <a:cs typeface="+mn-cs"/>
              </a:rPr>
              <a:t>leaf = traverse(root) # leaf = unvisited node </a:t>
            </a:r>
            <a:endParaRPr kumimoji="1" lang="zh-CN" altLang="zh-CN" sz="1200" kern="1200" dirty="0" smtClean="0">
              <a:solidFill>
                <a:schemeClr val="tx1"/>
              </a:solidFill>
              <a:effectLst/>
              <a:latin typeface="Times New Roman" pitchFamily="18" charset="0"/>
              <a:ea typeface="宋体" pitchFamily="2" charset="-122"/>
              <a:cs typeface="+mn-cs"/>
            </a:endParaRPr>
          </a:p>
          <a:p>
            <a:pPr lvl="1"/>
            <a:r>
              <a:rPr kumimoji="1" lang="en-US" altLang="zh-CN" sz="1200" kern="1200" dirty="0" smtClean="0">
                <a:solidFill>
                  <a:schemeClr val="tx1"/>
                </a:solidFill>
                <a:effectLst/>
                <a:latin typeface="Times New Roman" pitchFamily="18" charset="0"/>
                <a:ea typeface="宋体" pitchFamily="2" charset="-122"/>
                <a:cs typeface="+mn-cs"/>
              </a:rPr>
              <a:t># </a:t>
            </a:r>
            <a:r>
              <a:rPr kumimoji="1" lang="zh-CN" altLang="zh-CN" sz="1200" kern="1200" dirty="0" smtClean="0">
                <a:solidFill>
                  <a:schemeClr val="tx1"/>
                </a:solidFill>
                <a:effectLst/>
                <a:latin typeface="Times New Roman" pitchFamily="18" charset="0"/>
                <a:ea typeface="宋体" pitchFamily="2" charset="-122"/>
                <a:cs typeface="+mn-cs"/>
              </a:rPr>
              <a:t>模拟走棋</a:t>
            </a:r>
          </a:p>
          <a:p>
            <a:pPr lvl="1"/>
            <a:r>
              <a:rPr kumimoji="1" lang="en-US" altLang="zh-CN" sz="1200" kern="1200" dirty="0" err="1" smtClean="0">
                <a:solidFill>
                  <a:schemeClr val="tx1"/>
                </a:solidFill>
                <a:effectLst/>
                <a:latin typeface="Times New Roman" pitchFamily="18" charset="0"/>
                <a:ea typeface="宋体" pitchFamily="2" charset="-122"/>
                <a:cs typeface="+mn-cs"/>
              </a:rPr>
              <a:t>simulation_result</a:t>
            </a:r>
            <a:r>
              <a:rPr kumimoji="1" lang="en-US" altLang="zh-CN" sz="1200" kern="1200" dirty="0" smtClean="0">
                <a:solidFill>
                  <a:schemeClr val="tx1"/>
                </a:solidFill>
                <a:effectLst/>
                <a:latin typeface="Times New Roman" pitchFamily="18" charset="0"/>
                <a:ea typeface="宋体" pitchFamily="2" charset="-122"/>
                <a:cs typeface="+mn-cs"/>
              </a:rPr>
              <a:t> = rollout(leaf)</a:t>
            </a:r>
            <a:endParaRPr kumimoji="1" lang="zh-CN" altLang="zh-CN" sz="1200" kern="1200" dirty="0" smtClean="0">
              <a:solidFill>
                <a:schemeClr val="tx1"/>
              </a:solidFill>
              <a:effectLst/>
              <a:latin typeface="Times New Roman" pitchFamily="18" charset="0"/>
              <a:ea typeface="宋体" pitchFamily="2" charset="-122"/>
              <a:cs typeface="+mn-cs"/>
            </a:endParaRPr>
          </a:p>
          <a:p>
            <a:pPr lvl="1"/>
            <a:r>
              <a:rPr kumimoji="1" lang="en-US" altLang="zh-CN" sz="1200" kern="1200" dirty="0" smtClean="0">
                <a:solidFill>
                  <a:schemeClr val="tx1"/>
                </a:solidFill>
                <a:effectLst/>
                <a:latin typeface="Times New Roman" pitchFamily="18" charset="0"/>
                <a:ea typeface="宋体" pitchFamily="2" charset="-122"/>
                <a:cs typeface="+mn-cs"/>
              </a:rPr>
              <a:t># </a:t>
            </a:r>
            <a:r>
              <a:rPr kumimoji="1" lang="zh-CN" altLang="zh-CN" sz="1200" kern="1200" dirty="0" smtClean="0">
                <a:solidFill>
                  <a:schemeClr val="tx1"/>
                </a:solidFill>
                <a:effectLst/>
                <a:latin typeface="Times New Roman" pitchFamily="18" charset="0"/>
                <a:ea typeface="宋体" pitchFamily="2" charset="-122"/>
                <a:cs typeface="+mn-cs"/>
              </a:rPr>
              <a:t>回溯传播模拟结果</a:t>
            </a:r>
          </a:p>
          <a:p>
            <a:pPr lvl="1"/>
            <a:r>
              <a:rPr kumimoji="1" lang="en-US" altLang="zh-CN" sz="1200" kern="1200" dirty="0" err="1" smtClean="0">
                <a:solidFill>
                  <a:schemeClr val="tx1"/>
                </a:solidFill>
                <a:effectLst/>
                <a:latin typeface="Times New Roman" pitchFamily="18" charset="0"/>
                <a:ea typeface="宋体" pitchFamily="2" charset="-122"/>
                <a:cs typeface="+mn-cs"/>
              </a:rPr>
              <a:t>backpropagate</a:t>
            </a:r>
            <a:r>
              <a:rPr kumimoji="1" lang="en-US" altLang="zh-CN" sz="1200" kern="1200" dirty="0" smtClean="0">
                <a:solidFill>
                  <a:schemeClr val="tx1"/>
                </a:solidFill>
                <a:effectLst/>
                <a:latin typeface="Times New Roman" pitchFamily="18" charset="0"/>
                <a:ea typeface="宋体" pitchFamily="2" charset="-122"/>
                <a:cs typeface="+mn-cs"/>
              </a:rPr>
              <a:t>(leaf, </a:t>
            </a:r>
            <a:r>
              <a:rPr kumimoji="1" lang="en-US" altLang="zh-CN" sz="1200" kern="1200" dirty="0" err="1" smtClean="0">
                <a:solidFill>
                  <a:schemeClr val="tx1"/>
                </a:solidFill>
                <a:effectLst/>
                <a:latin typeface="Times New Roman" pitchFamily="18" charset="0"/>
                <a:ea typeface="宋体" pitchFamily="2" charset="-122"/>
                <a:cs typeface="+mn-cs"/>
              </a:rPr>
              <a:t>simulation_result</a:t>
            </a:r>
            <a:r>
              <a:rPr kumimoji="1" lang="en-US" altLang="zh-CN" sz="1200" kern="1200" dirty="0" smtClean="0">
                <a:solidFill>
                  <a:schemeClr val="tx1"/>
                </a:solidFill>
                <a:effectLst/>
                <a:latin typeface="Times New Roman" pitchFamily="18" charset="0"/>
                <a:ea typeface="宋体" pitchFamily="2" charset="-122"/>
                <a:cs typeface="+mn-cs"/>
              </a:rPr>
              <a:t>)</a:t>
            </a:r>
            <a:endParaRPr kumimoji="1" lang="zh-CN" altLang="zh-CN" sz="1200" kern="1200" dirty="0" smtClean="0">
              <a:solidFill>
                <a:schemeClr val="tx1"/>
              </a:solidFill>
              <a:effectLst/>
              <a:latin typeface="Times New Roman" pitchFamily="18" charset="0"/>
              <a:ea typeface="宋体" pitchFamily="2" charset="-122"/>
              <a:cs typeface="+mn-cs"/>
            </a:endParaRPr>
          </a:p>
          <a:p>
            <a:pPr lvl="0"/>
            <a:r>
              <a:rPr kumimoji="1" lang="en-US" altLang="zh-CN" sz="1200" kern="1200" smtClean="0">
                <a:solidFill>
                  <a:schemeClr val="tx1"/>
                </a:solidFill>
                <a:effectLst/>
                <a:latin typeface="Times New Roman" pitchFamily="18" charset="0"/>
                <a:ea typeface="宋体" pitchFamily="2" charset="-122"/>
                <a:cs typeface="+mn-cs"/>
              </a:rPr>
              <a:t>    return </a:t>
            </a:r>
            <a:r>
              <a:rPr kumimoji="1" lang="en-US" altLang="zh-CN" sz="1200" kern="1200" dirty="0" err="1" smtClean="0">
                <a:solidFill>
                  <a:schemeClr val="tx1"/>
                </a:solidFill>
                <a:effectLst/>
                <a:latin typeface="Times New Roman" pitchFamily="18" charset="0"/>
                <a:ea typeface="宋体" pitchFamily="2" charset="-122"/>
                <a:cs typeface="+mn-cs"/>
              </a:rPr>
              <a:t>best_child</a:t>
            </a:r>
            <a:r>
              <a:rPr kumimoji="1" lang="en-US" altLang="zh-CN" sz="1200" kern="1200" dirty="0" smtClean="0">
                <a:solidFill>
                  <a:schemeClr val="tx1"/>
                </a:solidFill>
                <a:effectLst/>
                <a:latin typeface="Times New Roman" pitchFamily="18" charset="0"/>
                <a:ea typeface="宋体" pitchFamily="2" charset="-122"/>
                <a:cs typeface="+mn-cs"/>
              </a:rPr>
              <a:t>(root) # </a:t>
            </a:r>
            <a:r>
              <a:rPr kumimoji="1" lang="zh-CN" altLang="zh-CN" sz="1200" kern="1200" dirty="0" smtClean="0">
                <a:solidFill>
                  <a:schemeClr val="tx1"/>
                </a:solidFill>
                <a:effectLst/>
                <a:latin typeface="Times New Roman" pitchFamily="18" charset="0"/>
                <a:ea typeface="宋体" pitchFamily="2" charset="-122"/>
                <a:cs typeface="+mn-cs"/>
              </a:rPr>
              <a:t>选择最佳子节点作为下一步走法</a:t>
            </a:r>
          </a:p>
          <a:p>
            <a:r>
              <a:rPr kumimoji="1" lang="en-US" altLang="zh-CN" sz="1200" kern="1200" dirty="0" smtClean="0">
                <a:solidFill>
                  <a:schemeClr val="tx1"/>
                </a:solidFill>
                <a:effectLst/>
                <a:latin typeface="Times New Roman" pitchFamily="18" charset="0"/>
                <a:ea typeface="宋体" pitchFamily="2" charset="-122"/>
                <a:cs typeface="+mn-cs"/>
              </a:rPr>
              <a:t> </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a:t>
            </a:r>
            <a:r>
              <a:rPr kumimoji="1" lang="zh-CN" altLang="zh-CN" sz="1200" kern="1200" dirty="0" smtClean="0">
                <a:solidFill>
                  <a:schemeClr val="tx1"/>
                </a:solidFill>
                <a:effectLst/>
                <a:latin typeface="Times New Roman" pitchFamily="18" charset="0"/>
                <a:ea typeface="宋体" pitchFamily="2" charset="-122"/>
                <a:cs typeface="+mn-cs"/>
              </a:rPr>
              <a:t>遍历找到未扩展节点</a:t>
            </a:r>
          </a:p>
          <a:p>
            <a:r>
              <a:rPr kumimoji="1" lang="en-US" altLang="zh-CN" sz="1200" kern="1200" dirty="0" err="1" smtClean="0">
                <a:solidFill>
                  <a:schemeClr val="tx1"/>
                </a:solidFill>
                <a:effectLst/>
                <a:latin typeface="Times New Roman" pitchFamily="18" charset="0"/>
                <a:ea typeface="宋体" pitchFamily="2" charset="-122"/>
                <a:cs typeface="+mn-cs"/>
              </a:rPr>
              <a:t>def</a:t>
            </a:r>
            <a:r>
              <a:rPr kumimoji="1" lang="en-US" altLang="zh-CN" sz="1200" kern="1200" dirty="0" smtClean="0">
                <a:solidFill>
                  <a:schemeClr val="tx1"/>
                </a:solidFill>
                <a:effectLst/>
                <a:latin typeface="Times New Roman" pitchFamily="18" charset="0"/>
                <a:ea typeface="宋体" pitchFamily="2" charset="-122"/>
                <a:cs typeface="+mn-cs"/>
              </a:rPr>
              <a:t> traverse(node):</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 </a:t>
            </a:r>
            <a:r>
              <a:rPr kumimoji="1" lang="zh-CN" altLang="zh-CN" sz="1200" kern="1200" dirty="0" smtClean="0">
                <a:solidFill>
                  <a:schemeClr val="tx1"/>
                </a:solidFill>
                <a:effectLst/>
                <a:latin typeface="Times New Roman" pitchFamily="18" charset="0"/>
                <a:ea typeface="宋体" pitchFamily="2" charset="-122"/>
                <a:cs typeface="+mn-cs"/>
              </a:rPr>
              <a:t>如果</a:t>
            </a:r>
            <a:r>
              <a:rPr kumimoji="1" lang="en-US" altLang="zh-CN" sz="1200" kern="1200" dirty="0" smtClean="0">
                <a:solidFill>
                  <a:schemeClr val="tx1"/>
                </a:solidFill>
                <a:effectLst/>
                <a:latin typeface="Times New Roman" pitchFamily="18" charset="0"/>
                <a:ea typeface="宋体" pitchFamily="2" charset="-122"/>
                <a:cs typeface="+mn-cs"/>
              </a:rPr>
              <a:t>node</a:t>
            </a:r>
            <a:r>
              <a:rPr kumimoji="1" lang="zh-CN" altLang="zh-CN" sz="1200" kern="1200" dirty="0" smtClean="0">
                <a:solidFill>
                  <a:schemeClr val="tx1"/>
                </a:solidFill>
                <a:effectLst/>
                <a:latin typeface="Times New Roman" pitchFamily="18" charset="0"/>
                <a:ea typeface="宋体" pitchFamily="2" charset="-122"/>
                <a:cs typeface="+mn-cs"/>
              </a:rPr>
              <a:t>完全展开（即子节点均被访问过），则选择一个最佳的继续向下扩展</a:t>
            </a:r>
          </a:p>
          <a:p>
            <a:r>
              <a:rPr kumimoji="1" lang="en-US" altLang="zh-CN" sz="1200" kern="1200" dirty="0" smtClean="0">
                <a:solidFill>
                  <a:schemeClr val="tx1"/>
                </a:solidFill>
                <a:effectLst/>
                <a:latin typeface="Times New Roman" pitchFamily="18" charset="0"/>
                <a:ea typeface="宋体" pitchFamily="2" charset="-122"/>
                <a:cs typeface="+mn-cs"/>
              </a:rPr>
              <a:t>    while </a:t>
            </a:r>
            <a:r>
              <a:rPr kumimoji="1" lang="en-US" altLang="zh-CN" sz="1200" kern="1200" dirty="0" err="1" smtClean="0">
                <a:solidFill>
                  <a:schemeClr val="tx1"/>
                </a:solidFill>
                <a:effectLst/>
                <a:latin typeface="Times New Roman" pitchFamily="18" charset="0"/>
                <a:ea typeface="宋体" pitchFamily="2" charset="-122"/>
                <a:cs typeface="+mn-cs"/>
              </a:rPr>
              <a:t>fully_expanded</a:t>
            </a:r>
            <a:r>
              <a:rPr kumimoji="1" lang="en-US" altLang="zh-CN" sz="1200" kern="1200" dirty="0" smtClean="0">
                <a:solidFill>
                  <a:schemeClr val="tx1"/>
                </a:solidFill>
                <a:effectLst/>
                <a:latin typeface="Times New Roman" pitchFamily="18" charset="0"/>
                <a:ea typeface="宋体" pitchFamily="2" charset="-122"/>
                <a:cs typeface="+mn-cs"/>
              </a:rPr>
              <a:t>(node):</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node = </a:t>
            </a:r>
            <a:r>
              <a:rPr kumimoji="1" lang="en-US" altLang="zh-CN" sz="1200" kern="1200" dirty="0" err="1" smtClean="0">
                <a:solidFill>
                  <a:schemeClr val="tx1"/>
                </a:solidFill>
                <a:effectLst/>
                <a:latin typeface="Times New Roman" pitchFamily="18" charset="0"/>
                <a:ea typeface="宋体" pitchFamily="2" charset="-122"/>
                <a:cs typeface="+mn-cs"/>
              </a:rPr>
              <a:t>best_uct</a:t>
            </a:r>
            <a:r>
              <a:rPr kumimoji="1" lang="en-US" altLang="zh-CN" sz="1200" kern="1200" dirty="0" smtClean="0">
                <a:solidFill>
                  <a:schemeClr val="tx1"/>
                </a:solidFill>
                <a:effectLst/>
                <a:latin typeface="Times New Roman" pitchFamily="18" charset="0"/>
                <a:ea typeface="宋体" pitchFamily="2" charset="-122"/>
                <a:cs typeface="+mn-cs"/>
              </a:rPr>
              <a:t>(node)</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 </a:t>
            </a:r>
            <a:r>
              <a:rPr kumimoji="1" lang="zh-CN" altLang="zh-CN" sz="1200" kern="1200" dirty="0" smtClean="0">
                <a:solidFill>
                  <a:schemeClr val="tx1"/>
                </a:solidFill>
                <a:effectLst/>
                <a:latin typeface="Times New Roman" pitchFamily="18" charset="0"/>
                <a:ea typeface="宋体" pitchFamily="2" charset="-122"/>
                <a:cs typeface="+mn-cs"/>
              </a:rPr>
              <a:t>返回一个未扩展的子节点或当前节点（无子节点情况）</a:t>
            </a:r>
          </a:p>
          <a:p>
            <a:r>
              <a:rPr kumimoji="1" lang="en-US" altLang="zh-CN" sz="1200" kern="1200" dirty="0" smtClean="0">
                <a:solidFill>
                  <a:schemeClr val="tx1"/>
                </a:solidFill>
                <a:effectLst/>
                <a:latin typeface="Times New Roman" pitchFamily="18" charset="0"/>
                <a:ea typeface="宋体" pitchFamily="2" charset="-122"/>
                <a:cs typeface="+mn-cs"/>
              </a:rPr>
              <a:t>    return </a:t>
            </a:r>
            <a:r>
              <a:rPr kumimoji="1" lang="en-US" altLang="zh-CN" sz="1200" kern="1200" dirty="0" err="1" smtClean="0">
                <a:solidFill>
                  <a:schemeClr val="tx1"/>
                </a:solidFill>
                <a:effectLst/>
                <a:latin typeface="Times New Roman" pitchFamily="18" charset="0"/>
                <a:ea typeface="宋体" pitchFamily="2" charset="-122"/>
                <a:cs typeface="+mn-cs"/>
              </a:rPr>
              <a:t>pick_univisted</a:t>
            </a:r>
            <a:r>
              <a:rPr kumimoji="1" lang="en-US" altLang="zh-CN" sz="1200" kern="1200" dirty="0" smtClean="0">
                <a:solidFill>
                  <a:schemeClr val="tx1"/>
                </a:solidFill>
                <a:effectLst/>
                <a:latin typeface="Times New Roman" pitchFamily="18" charset="0"/>
                <a:ea typeface="宋体" pitchFamily="2" charset="-122"/>
                <a:cs typeface="+mn-cs"/>
              </a:rPr>
              <a:t>(</a:t>
            </a:r>
            <a:r>
              <a:rPr kumimoji="1" lang="en-US" altLang="zh-CN" sz="1200" kern="1200" dirty="0" err="1" smtClean="0">
                <a:solidFill>
                  <a:schemeClr val="tx1"/>
                </a:solidFill>
                <a:effectLst/>
                <a:latin typeface="Times New Roman" pitchFamily="18" charset="0"/>
                <a:ea typeface="宋体" pitchFamily="2" charset="-122"/>
                <a:cs typeface="+mn-cs"/>
              </a:rPr>
              <a:t>node.children</a:t>
            </a:r>
            <a:r>
              <a:rPr kumimoji="1" lang="en-US" altLang="zh-CN" sz="1200" kern="1200" dirty="0" smtClean="0">
                <a:solidFill>
                  <a:schemeClr val="tx1"/>
                </a:solidFill>
                <a:effectLst/>
                <a:latin typeface="Times New Roman" pitchFamily="18" charset="0"/>
                <a:ea typeface="宋体" pitchFamily="2" charset="-122"/>
                <a:cs typeface="+mn-cs"/>
              </a:rPr>
              <a:t>) or node # in case no children are present / node is terminal </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a:t>
            </a:r>
            <a:r>
              <a:rPr kumimoji="1" lang="zh-CN" altLang="zh-CN" sz="1200" kern="1200" dirty="0" smtClean="0">
                <a:solidFill>
                  <a:schemeClr val="tx1"/>
                </a:solidFill>
                <a:effectLst/>
                <a:latin typeface="Times New Roman" pitchFamily="18" charset="0"/>
                <a:ea typeface="宋体" pitchFamily="2" charset="-122"/>
                <a:cs typeface="+mn-cs"/>
              </a:rPr>
              <a:t>模拟走棋</a:t>
            </a:r>
          </a:p>
          <a:p>
            <a:r>
              <a:rPr kumimoji="1" lang="en-US" altLang="zh-CN" sz="1200" kern="1200" dirty="0" err="1" smtClean="0">
                <a:solidFill>
                  <a:schemeClr val="tx1"/>
                </a:solidFill>
                <a:effectLst/>
                <a:latin typeface="Times New Roman" pitchFamily="18" charset="0"/>
                <a:ea typeface="宋体" pitchFamily="2" charset="-122"/>
                <a:cs typeface="+mn-cs"/>
              </a:rPr>
              <a:t>def</a:t>
            </a:r>
            <a:r>
              <a:rPr kumimoji="1" lang="en-US" altLang="zh-CN" sz="1200" kern="1200" dirty="0" smtClean="0">
                <a:solidFill>
                  <a:schemeClr val="tx1"/>
                </a:solidFill>
                <a:effectLst/>
                <a:latin typeface="Times New Roman" pitchFamily="18" charset="0"/>
                <a:ea typeface="宋体" pitchFamily="2" charset="-122"/>
                <a:cs typeface="+mn-cs"/>
              </a:rPr>
              <a:t> rollout(node):</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 </a:t>
            </a:r>
            <a:r>
              <a:rPr kumimoji="1" lang="zh-CN" altLang="zh-CN" sz="1200" kern="1200" dirty="0" smtClean="0">
                <a:solidFill>
                  <a:schemeClr val="tx1"/>
                </a:solidFill>
                <a:effectLst/>
                <a:latin typeface="Times New Roman" pitchFamily="18" charset="0"/>
                <a:ea typeface="宋体" pitchFamily="2" charset="-122"/>
                <a:cs typeface="+mn-cs"/>
              </a:rPr>
              <a:t>未到叶节点，就一直向下走棋</a:t>
            </a:r>
          </a:p>
          <a:p>
            <a:r>
              <a:rPr kumimoji="1" lang="en-US" altLang="zh-CN" sz="1200" kern="1200" dirty="0" smtClean="0">
                <a:solidFill>
                  <a:schemeClr val="tx1"/>
                </a:solidFill>
                <a:effectLst/>
                <a:latin typeface="Times New Roman" pitchFamily="18" charset="0"/>
                <a:ea typeface="宋体" pitchFamily="2" charset="-122"/>
                <a:cs typeface="+mn-cs"/>
              </a:rPr>
              <a:t>    while </a:t>
            </a:r>
            <a:r>
              <a:rPr kumimoji="1" lang="en-US" altLang="zh-CN" sz="1200" kern="1200" dirty="0" err="1" smtClean="0">
                <a:solidFill>
                  <a:schemeClr val="tx1"/>
                </a:solidFill>
                <a:effectLst/>
                <a:latin typeface="Times New Roman" pitchFamily="18" charset="0"/>
                <a:ea typeface="宋体" pitchFamily="2" charset="-122"/>
                <a:cs typeface="+mn-cs"/>
              </a:rPr>
              <a:t>non_terminal</a:t>
            </a:r>
            <a:r>
              <a:rPr kumimoji="1" lang="en-US" altLang="zh-CN" sz="1200" kern="1200" dirty="0" smtClean="0">
                <a:solidFill>
                  <a:schemeClr val="tx1"/>
                </a:solidFill>
                <a:effectLst/>
                <a:latin typeface="Times New Roman" pitchFamily="18" charset="0"/>
                <a:ea typeface="宋体" pitchFamily="2" charset="-122"/>
                <a:cs typeface="+mn-cs"/>
              </a:rPr>
              <a:t>(node):</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node = </a:t>
            </a:r>
            <a:r>
              <a:rPr kumimoji="1" lang="en-US" altLang="zh-CN" sz="1200" kern="1200" dirty="0" err="1" smtClean="0">
                <a:solidFill>
                  <a:schemeClr val="tx1"/>
                </a:solidFill>
                <a:effectLst/>
                <a:latin typeface="Times New Roman" pitchFamily="18" charset="0"/>
                <a:ea typeface="宋体" pitchFamily="2" charset="-122"/>
                <a:cs typeface="+mn-cs"/>
              </a:rPr>
              <a:t>rollout_policy</a:t>
            </a:r>
            <a:r>
              <a:rPr kumimoji="1" lang="en-US" altLang="zh-CN" sz="1200" kern="1200" dirty="0" smtClean="0">
                <a:solidFill>
                  <a:schemeClr val="tx1"/>
                </a:solidFill>
                <a:effectLst/>
                <a:latin typeface="Times New Roman" pitchFamily="18" charset="0"/>
                <a:ea typeface="宋体" pitchFamily="2" charset="-122"/>
                <a:cs typeface="+mn-cs"/>
              </a:rPr>
              <a:t>(node)</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return result(node) </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a:t>
            </a:r>
            <a:r>
              <a:rPr kumimoji="1" lang="zh-CN" altLang="zh-CN" sz="1200" kern="1200" dirty="0" smtClean="0">
                <a:solidFill>
                  <a:schemeClr val="tx1"/>
                </a:solidFill>
                <a:effectLst/>
                <a:latin typeface="Times New Roman" pitchFamily="18" charset="0"/>
                <a:ea typeface="宋体" pitchFamily="2" charset="-122"/>
                <a:cs typeface="+mn-cs"/>
              </a:rPr>
              <a:t>走棋</a:t>
            </a:r>
          </a:p>
          <a:p>
            <a:r>
              <a:rPr kumimoji="1" lang="en-US" altLang="zh-CN" sz="1200" kern="1200" dirty="0" err="1" smtClean="0">
                <a:solidFill>
                  <a:schemeClr val="tx1"/>
                </a:solidFill>
                <a:effectLst/>
                <a:latin typeface="Times New Roman" pitchFamily="18" charset="0"/>
                <a:ea typeface="宋体" pitchFamily="2" charset="-122"/>
                <a:cs typeface="+mn-cs"/>
              </a:rPr>
              <a:t>def</a:t>
            </a:r>
            <a:r>
              <a:rPr kumimoji="1" lang="en-US" altLang="zh-CN" sz="1200" kern="1200" dirty="0" smtClean="0">
                <a:solidFill>
                  <a:schemeClr val="tx1"/>
                </a:solidFill>
                <a:effectLst/>
                <a:latin typeface="Times New Roman" pitchFamily="18" charset="0"/>
                <a:ea typeface="宋体" pitchFamily="2" charset="-122"/>
                <a:cs typeface="+mn-cs"/>
              </a:rPr>
              <a:t> </a:t>
            </a:r>
            <a:r>
              <a:rPr kumimoji="1" lang="en-US" altLang="zh-CN" sz="1200" kern="1200" dirty="0" err="1" smtClean="0">
                <a:solidFill>
                  <a:schemeClr val="tx1"/>
                </a:solidFill>
                <a:effectLst/>
                <a:latin typeface="Times New Roman" pitchFamily="18" charset="0"/>
                <a:ea typeface="宋体" pitchFamily="2" charset="-122"/>
                <a:cs typeface="+mn-cs"/>
              </a:rPr>
              <a:t>rollout_policy</a:t>
            </a:r>
            <a:r>
              <a:rPr kumimoji="1" lang="en-US" altLang="zh-CN" sz="1200" kern="1200" dirty="0" smtClean="0">
                <a:solidFill>
                  <a:schemeClr val="tx1"/>
                </a:solidFill>
                <a:effectLst/>
                <a:latin typeface="Times New Roman" pitchFamily="18" charset="0"/>
                <a:ea typeface="宋体" pitchFamily="2" charset="-122"/>
                <a:cs typeface="+mn-cs"/>
              </a:rPr>
              <a:t>(node):</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 </a:t>
            </a:r>
            <a:r>
              <a:rPr kumimoji="1" lang="zh-CN" altLang="zh-CN" sz="1200" kern="1200" dirty="0" smtClean="0">
                <a:solidFill>
                  <a:schemeClr val="tx1"/>
                </a:solidFill>
                <a:effectLst/>
                <a:latin typeface="Times New Roman" pitchFamily="18" charset="0"/>
                <a:ea typeface="宋体" pitchFamily="2" charset="-122"/>
                <a:cs typeface="+mn-cs"/>
              </a:rPr>
              <a:t>此处是随机选一个子节点</a:t>
            </a:r>
          </a:p>
          <a:p>
            <a:r>
              <a:rPr kumimoji="1" lang="en-US" altLang="zh-CN" sz="1200" kern="1200" dirty="0" smtClean="0">
                <a:solidFill>
                  <a:schemeClr val="tx1"/>
                </a:solidFill>
                <a:effectLst/>
                <a:latin typeface="Times New Roman" pitchFamily="18" charset="0"/>
                <a:ea typeface="宋体" pitchFamily="2" charset="-122"/>
                <a:cs typeface="+mn-cs"/>
              </a:rPr>
              <a:t>    # </a:t>
            </a:r>
            <a:r>
              <a:rPr kumimoji="1" lang="en-US" altLang="zh-CN" sz="1200" kern="1200" dirty="0" err="1" smtClean="0">
                <a:solidFill>
                  <a:schemeClr val="tx1"/>
                </a:solidFill>
                <a:effectLst/>
                <a:latin typeface="Times New Roman" pitchFamily="18" charset="0"/>
                <a:ea typeface="宋体" pitchFamily="2" charset="-122"/>
                <a:cs typeface="+mn-cs"/>
              </a:rPr>
              <a:t>AlphaGo</a:t>
            </a:r>
            <a:r>
              <a:rPr kumimoji="1" lang="zh-CN" altLang="zh-CN" sz="1200" kern="1200" dirty="0" smtClean="0">
                <a:solidFill>
                  <a:schemeClr val="tx1"/>
                </a:solidFill>
                <a:effectLst/>
                <a:latin typeface="Times New Roman" pitchFamily="18" charset="0"/>
                <a:ea typeface="宋体" pitchFamily="2" charset="-122"/>
                <a:cs typeface="+mn-cs"/>
              </a:rPr>
              <a:t>是残差网络根据局部棋局生成快速走法</a:t>
            </a:r>
            <a:r>
              <a:rPr kumimoji="1" lang="en-US" altLang="zh-CN" sz="1200" kern="1200" dirty="0" smtClean="0">
                <a:solidFill>
                  <a:schemeClr val="tx1"/>
                </a:solidFill>
                <a:effectLst/>
                <a:latin typeface="Times New Roman" pitchFamily="18" charset="0"/>
                <a:ea typeface="宋体" pitchFamily="2" charset="-122"/>
                <a:cs typeface="+mn-cs"/>
              </a:rPr>
              <a:t>    </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return </a:t>
            </a:r>
            <a:r>
              <a:rPr kumimoji="1" lang="en-US" altLang="zh-CN" sz="1200" kern="1200" dirty="0" err="1" smtClean="0">
                <a:solidFill>
                  <a:schemeClr val="tx1"/>
                </a:solidFill>
                <a:effectLst/>
                <a:latin typeface="Times New Roman" pitchFamily="18" charset="0"/>
                <a:ea typeface="宋体" pitchFamily="2" charset="-122"/>
                <a:cs typeface="+mn-cs"/>
              </a:rPr>
              <a:t>pick_random</a:t>
            </a:r>
            <a:r>
              <a:rPr kumimoji="1" lang="en-US" altLang="zh-CN" sz="1200" kern="1200" dirty="0" smtClean="0">
                <a:solidFill>
                  <a:schemeClr val="tx1"/>
                </a:solidFill>
                <a:effectLst/>
                <a:latin typeface="Times New Roman" pitchFamily="18" charset="0"/>
                <a:ea typeface="宋体" pitchFamily="2" charset="-122"/>
                <a:cs typeface="+mn-cs"/>
              </a:rPr>
              <a:t>(</a:t>
            </a:r>
            <a:r>
              <a:rPr kumimoji="1" lang="en-US" altLang="zh-CN" sz="1200" kern="1200" dirty="0" err="1" smtClean="0">
                <a:solidFill>
                  <a:schemeClr val="tx1"/>
                </a:solidFill>
                <a:effectLst/>
                <a:latin typeface="Times New Roman" pitchFamily="18" charset="0"/>
                <a:ea typeface="宋体" pitchFamily="2" charset="-122"/>
                <a:cs typeface="+mn-cs"/>
              </a:rPr>
              <a:t>node.children</a:t>
            </a:r>
            <a:r>
              <a:rPr kumimoji="1" lang="en-US" altLang="zh-CN" sz="1200" kern="1200" dirty="0" smtClean="0">
                <a:solidFill>
                  <a:schemeClr val="tx1"/>
                </a:solidFill>
                <a:effectLst/>
                <a:latin typeface="Times New Roman" pitchFamily="18" charset="0"/>
                <a:ea typeface="宋体" pitchFamily="2" charset="-122"/>
                <a:cs typeface="+mn-cs"/>
              </a:rPr>
              <a:t>) </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a:t>
            </a:r>
            <a:r>
              <a:rPr kumimoji="1" lang="zh-CN" altLang="zh-CN" sz="1200" kern="1200" dirty="0" smtClean="0">
                <a:solidFill>
                  <a:schemeClr val="tx1"/>
                </a:solidFill>
                <a:effectLst/>
                <a:latin typeface="Times New Roman" pitchFamily="18" charset="0"/>
                <a:ea typeface="宋体" pitchFamily="2" charset="-122"/>
                <a:cs typeface="+mn-cs"/>
              </a:rPr>
              <a:t>回溯传播模拟结果（胜算值）</a:t>
            </a:r>
          </a:p>
          <a:p>
            <a:r>
              <a:rPr kumimoji="1" lang="en-US" altLang="zh-CN" sz="1200" kern="1200" dirty="0" err="1" smtClean="0">
                <a:solidFill>
                  <a:schemeClr val="tx1"/>
                </a:solidFill>
                <a:effectLst/>
                <a:latin typeface="Times New Roman" pitchFamily="18" charset="0"/>
                <a:ea typeface="宋体" pitchFamily="2" charset="-122"/>
                <a:cs typeface="+mn-cs"/>
              </a:rPr>
              <a:t>def</a:t>
            </a:r>
            <a:r>
              <a:rPr kumimoji="1" lang="en-US" altLang="zh-CN" sz="1200" kern="1200" dirty="0" smtClean="0">
                <a:solidFill>
                  <a:schemeClr val="tx1"/>
                </a:solidFill>
                <a:effectLst/>
                <a:latin typeface="Times New Roman" pitchFamily="18" charset="0"/>
                <a:ea typeface="宋体" pitchFamily="2" charset="-122"/>
                <a:cs typeface="+mn-cs"/>
              </a:rPr>
              <a:t> </a:t>
            </a:r>
            <a:r>
              <a:rPr kumimoji="1" lang="en-US" altLang="zh-CN" sz="1200" kern="1200" dirty="0" err="1" smtClean="0">
                <a:solidFill>
                  <a:schemeClr val="tx1"/>
                </a:solidFill>
                <a:effectLst/>
                <a:latin typeface="Times New Roman" pitchFamily="18" charset="0"/>
                <a:ea typeface="宋体" pitchFamily="2" charset="-122"/>
                <a:cs typeface="+mn-cs"/>
              </a:rPr>
              <a:t>backpropagate</a:t>
            </a:r>
            <a:r>
              <a:rPr kumimoji="1" lang="en-US" altLang="zh-CN" sz="1200" kern="1200" dirty="0" smtClean="0">
                <a:solidFill>
                  <a:schemeClr val="tx1"/>
                </a:solidFill>
                <a:effectLst/>
                <a:latin typeface="Times New Roman" pitchFamily="18" charset="0"/>
                <a:ea typeface="宋体" pitchFamily="2" charset="-122"/>
                <a:cs typeface="+mn-cs"/>
              </a:rPr>
              <a:t>(node, result):</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if </a:t>
            </a:r>
            <a:r>
              <a:rPr kumimoji="1" lang="en-US" altLang="zh-CN" sz="1200" kern="1200" dirty="0" err="1" smtClean="0">
                <a:solidFill>
                  <a:schemeClr val="tx1"/>
                </a:solidFill>
                <a:effectLst/>
                <a:latin typeface="Times New Roman" pitchFamily="18" charset="0"/>
                <a:ea typeface="宋体" pitchFamily="2" charset="-122"/>
                <a:cs typeface="+mn-cs"/>
              </a:rPr>
              <a:t>is_root</a:t>
            </a:r>
            <a:r>
              <a:rPr kumimoji="1" lang="en-US" altLang="zh-CN" sz="1200" kern="1200" dirty="0" smtClean="0">
                <a:solidFill>
                  <a:schemeClr val="tx1"/>
                </a:solidFill>
                <a:effectLst/>
                <a:latin typeface="Times New Roman" pitchFamily="18" charset="0"/>
                <a:ea typeface="宋体" pitchFamily="2" charset="-122"/>
                <a:cs typeface="+mn-cs"/>
              </a:rPr>
              <a:t>(node) return </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a:t>
            </a:r>
            <a:r>
              <a:rPr kumimoji="1" lang="en-US" altLang="zh-CN" sz="1200" kern="1200" dirty="0" err="1" smtClean="0">
                <a:solidFill>
                  <a:schemeClr val="tx1"/>
                </a:solidFill>
                <a:effectLst/>
                <a:latin typeface="Times New Roman" pitchFamily="18" charset="0"/>
                <a:ea typeface="宋体" pitchFamily="2" charset="-122"/>
                <a:cs typeface="+mn-cs"/>
              </a:rPr>
              <a:t>node.stats</a:t>
            </a:r>
            <a:r>
              <a:rPr kumimoji="1" lang="en-US" altLang="zh-CN" sz="1200" kern="1200" dirty="0" smtClean="0">
                <a:solidFill>
                  <a:schemeClr val="tx1"/>
                </a:solidFill>
                <a:effectLst/>
                <a:latin typeface="Times New Roman" pitchFamily="18" charset="0"/>
                <a:ea typeface="宋体" pitchFamily="2" charset="-122"/>
                <a:cs typeface="+mn-cs"/>
              </a:rPr>
              <a:t> = </a:t>
            </a:r>
            <a:r>
              <a:rPr kumimoji="1" lang="en-US" altLang="zh-CN" sz="1200" kern="1200" dirty="0" err="1" smtClean="0">
                <a:solidFill>
                  <a:schemeClr val="tx1"/>
                </a:solidFill>
                <a:effectLst/>
                <a:latin typeface="Times New Roman" pitchFamily="18" charset="0"/>
                <a:ea typeface="宋体" pitchFamily="2" charset="-122"/>
                <a:cs typeface="+mn-cs"/>
              </a:rPr>
              <a:t>update_stats</a:t>
            </a:r>
            <a:r>
              <a:rPr kumimoji="1" lang="en-US" altLang="zh-CN" sz="1200" kern="1200" dirty="0" smtClean="0">
                <a:solidFill>
                  <a:schemeClr val="tx1"/>
                </a:solidFill>
                <a:effectLst/>
                <a:latin typeface="Times New Roman" pitchFamily="18" charset="0"/>
                <a:ea typeface="宋体" pitchFamily="2" charset="-122"/>
                <a:cs typeface="+mn-cs"/>
              </a:rPr>
              <a:t>(node, result) </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a:t>
            </a:r>
            <a:r>
              <a:rPr kumimoji="1" lang="en-US" altLang="zh-CN" sz="1200" kern="1200" dirty="0" err="1" smtClean="0">
                <a:solidFill>
                  <a:schemeClr val="tx1"/>
                </a:solidFill>
                <a:effectLst/>
                <a:latin typeface="Times New Roman" pitchFamily="18" charset="0"/>
                <a:ea typeface="宋体" pitchFamily="2" charset="-122"/>
                <a:cs typeface="+mn-cs"/>
              </a:rPr>
              <a:t>backpropagate</a:t>
            </a:r>
            <a:r>
              <a:rPr kumimoji="1" lang="en-US" altLang="zh-CN" sz="1200" kern="1200" dirty="0" smtClean="0">
                <a:solidFill>
                  <a:schemeClr val="tx1"/>
                </a:solidFill>
                <a:effectLst/>
                <a:latin typeface="Times New Roman" pitchFamily="18" charset="0"/>
                <a:ea typeface="宋体" pitchFamily="2" charset="-122"/>
                <a:cs typeface="+mn-cs"/>
              </a:rPr>
              <a:t>(</a:t>
            </a:r>
            <a:r>
              <a:rPr kumimoji="1" lang="en-US" altLang="zh-CN" sz="1200" kern="1200" dirty="0" err="1" smtClean="0">
                <a:solidFill>
                  <a:schemeClr val="tx1"/>
                </a:solidFill>
                <a:effectLst/>
                <a:latin typeface="Times New Roman" pitchFamily="18" charset="0"/>
                <a:ea typeface="宋体" pitchFamily="2" charset="-122"/>
                <a:cs typeface="+mn-cs"/>
              </a:rPr>
              <a:t>node.parent</a:t>
            </a:r>
            <a:r>
              <a:rPr kumimoji="1" lang="en-US" altLang="zh-CN" sz="1200" kern="1200" dirty="0" smtClean="0">
                <a:solidFill>
                  <a:schemeClr val="tx1"/>
                </a:solidFill>
                <a:effectLst/>
                <a:latin typeface="Times New Roman" pitchFamily="18" charset="0"/>
                <a:ea typeface="宋体" pitchFamily="2" charset="-122"/>
                <a:cs typeface="+mn-cs"/>
              </a:rPr>
              <a:t>)</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a:t>
            </a:r>
            <a:r>
              <a:rPr kumimoji="1" lang="zh-CN" altLang="zh-CN" sz="1200" kern="1200" dirty="0" smtClean="0">
                <a:solidFill>
                  <a:schemeClr val="tx1"/>
                </a:solidFill>
                <a:effectLst/>
                <a:latin typeface="Times New Roman" pitchFamily="18" charset="0"/>
                <a:ea typeface="宋体" pitchFamily="2" charset="-122"/>
                <a:cs typeface="+mn-cs"/>
              </a:rPr>
              <a:t>选择最佳子节点</a:t>
            </a:r>
          </a:p>
          <a:p>
            <a:r>
              <a:rPr kumimoji="1" lang="en-US" altLang="zh-CN" sz="1200" kern="1200" dirty="0" err="1" smtClean="0">
                <a:solidFill>
                  <a:schemeClr val="tx1"/>
                </a:solidFill>
                <a:effectLst/>
                <a:latin typeface="Times New Roman" pitchFamily="18" charset="0"/>
                <a:ea typeface="宋体" pitchFamily="2" charset="-122"/>
                <a:cs typeface="+mn-cs"/>
              </a:rPr>
              <a:t>def</a:t>
            </a:r>
            <a:r>
              <a:rPr kumimoji="1" lang="en-US" altLang="zh-CN" sz="1200" kern="1200" dirty="0" smtClean="0">
                <a:solidFill>
                  <a:schemeClr val="tx1"/>
                </a:solidFill>
                <a:effectLst/>
                <a:latin typeface="Times New Roman" pitchFamily="18" charset="0"/>
                <a:ea typeface="宋体" pitchFamily="2" charset="-122"/>
                <a:cs typeface="+mn-cs"/>
              </a:rPr>
              <a:t> </a:t>
            </a:r>
            <a:r>
              <a:rPr kumimoji="1" lang="en-US" altLang="zh-CN" sz="1200" kern="1200" dirty="0" err="1" smtClean="0">
                <a:solidFill>
                  <a:schemeClr val="tx1"/>
                </a:solidFill>
                <a:effectLst/>
                <a:latin typeface="Times New Roman" pitchFamily="18" charset="0"/>
                <a:ea typeface="宋体" pitchFamily="2" charset="-122"/>
                <a:cs typeface="+mn-cs"/>
              </a:rPr>
              <a:t>best_child</a:t>
            </a:r>
            <a:r>
              <a:rPr kumimoji="1" lang="en-US" altLang="zh-CN" sz="1200" kern="1200" dirty="0" smtClean="0">
                <a:solidFill>
                  <a:schemeClr val="tx1"/>
                </a:solidFill>
                <a:effectLst/>
                <a:latin typeface="Times New Roman" pitchFamily="18" charset="0"/>
                <a:ea typeface="宋体" pitchFamily="2" charset="-122"/>
                <a:cs typeface="+mn-cs"/>
              </a:rPr>
              <a:t>(node):</a:t>
            </a:r>
            <a:endParaRPr kumimoji="1" lang="zh-CN" altLang="zh-CN" sz="1200" kern="1200" dirty="0" smtClean="0">
              <a:solidFill>
                <a:schemeClr val="tx1"/>
              </a:solidFill>
              <a:effectLst/>
              <a:latin typeface="Times New Roman" pitchFamily="18" charset="0"/>
              <a:ea typeface="宋体" pitchFamily="2" charset="-122"/>
              <a:cs typeface="+mn-cs"/>
            </a:endParaRPr>
          </a:p>
          <a:p>
            <a:r>
              <a:rPr kumimoji="1" lang="en-US" altLang="zh-CN" sz="1200" kern="1200" dirty="0" smtClean="0">
                <a:solidFill>
                  <a:schemeClr val="tx1"/>
                </a:solidFill>
                <a:effectLst/>
                <a:latin typeface="Times New Roman" pitchFamily="18" charset="0"/>
                <a:ea typeface="宋体" pitchFamily="2" charset="-122"/>
                <a:cs typeface="+mn-cs"/>
              </a:rPr>
              <a:t>    pick child with highest number of visits</a:t>
            </a:r>
            <a:endParaRPr kumimoji="1" lang="zh-CN" altLang="zh-CN" sz="1200" kern="1200" dirty="0" smtClean="0">
              <a:solidFill>
                <a:schemeClr val="tx1"/>
              </a:solidFill>
              <a:effectLst/>
              <a:latin typeface="Times New Roman" pitchFamily="18" charset="0"/>
              <a:ea typeface="宋体" pitchFamily="2" charset="-122"/>
              <a:cs typeface="+mn-cs"/>
            </a:endParaRPr>
          </a:p>
          <a:p>
            <a:endParaRPr lang="zh-CN" altLang="en-US" dirty="0"/>
          </a:p>
        </p:txBody>
      </p:sp>
      <p:sp>
        <p:nvSpPr>
          <p:cNvPr id="4" name="灯片编号占位符 3"/>
          <p:cNvSpPr>
            <a:spLocks noGrp="1"/>
          </p:cNvSpPr>
          <p:nvPr>
            <p:ph type="sldNum" sz="quarter" idx="10"/>
          </p:nvPr>
        </p:nvSpPr>
        <p:spPr/>
        <p:txBody>
          <a:bodyPr/>
          <a:lstStyle/>
          <a:p>
            <a:pPr>
              <a:defRPr/>
            </a:pPr>
            <a:fld id="{205D7768-9B07-4A9B-A257-DE8AC4B4A02F}" type="slidenum">
              <a:rPr lang="en-US" altLang="zh-CN" smtClean="0"/>
              <a:pPr>
                <a:defRPr/>
              </a:pPr>
              <a:t>27</a:t>
            </a:fld>
            <a:endParaRPr lang="en-US" altLang="zh-CN"/>
          </a:p>
        </p:txBody>
      </p:sp>
    </p:spTree>
    <p:extLst>
      <p:ext uri="{BB962C8B-B14F-4D97-AF65-F5344CB8AC3E}">
        <p14:creationId xmlns:p14="http://schemas.microsoft.com/office/powerpoint/2010/main" val="1037537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68C460E8-5F5B-41E1-B409-29BB31E36A33}" type="slidenum">
              <a:rPr lang="en-US" altLang="zh-CN"/>
              <a:pPr>
                <a:defRPr/>
              </a:pPr>
              <a:t>‹#›</a:t>
            </a:fld>
            <a:endParaRPr lang="en-US" altLang="zh-CN"/>
          </a:p>
        </p:txBody>
      </p:sp>
    </p:spTree>
    <p:extLst>
      <p:ext uri="{BB962C8B-B14F-4D97-AF65-F5344CB8AC3E}">
        <p14:creationId xmlns:p14="http://schemas.microsoft.com/office/powerpoint/2010/main" val="1804058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5A2B7218-468B-4F85-BB9C-7606F8A1EA0D}" type="slidenum">
              <a:rPr lang="en-US" altLang="zh-CN"/>
              <a:pPr>
                <a:defRPr/>
              </a:pPr>
              <a:t>‹#›</a:t>
            </a:fld>
            <a:endParaRPr lang="en-US" altLang="zh-CN"/>
          </a:p>
        </p:txBody>
      </p:sp>
    </p:spTree>
    <p:extLst>
      <p:ext uri="{BB962C8B-B14F-4D97-AF65-F5344CB8AC3E}">
        <p14:creationId xmlns:p14="http://schemas.microsoft.com/office/powerpoint/2010/main" val="3914424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934200" y="0"/>
            <a:ext cx="2209800" cy="66294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304800" y="0"/>
            <a:ext cx="6477000" cy="66294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E282C5CB-FD1E-4E0D-B6FE-2E40C48DAD32}" type="slidenum">
              <a:rPr lang="en-US" altLang="zh-CN"/>
              <a:pPr>
                <a:defRPr/>
              </a:pPr>
              <a:t>‹#›</a:t>
            </a:fld>
            <a:endParaRPr lang="en-US" altLang="zh-CN"/>
          </a:p>
        </p:txBody>
      </p:sp>
    </p:spTree>
    <p:extLst>
      <p:ext uri="{BB962C8B-B14F-4D97-AF65-F5344CB8AC3E}">
        <p14:creationId xmlns:p14="http://schemas.microsoft.com/office/powerpoint/2010/main" val="620465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2582C5A1-50B4-4D1E-997B-7EF67B4D6E90}" type="slidenum">
              <a:rPr lang="en-US" altLang="zh-CN"/>
              <a:pPr>
                <a:defRPr/>
              </a:pPr>
              <a:t>‹#›</a:t>
            </a:fld>
            <a:endParaRPr lang="en-US" altLang="zh-CN"/>
          </a:p>
        </p:txBody>
      </p:sp>
    </p:spTree>
    <p:extLst>
      <p:ext uri="{BB962C8B-B14F-4D97-AF65-F5344CB8AC3E}">
        <p14:creationId xmlns:p14="http://schemas.microsoft.com/office/powerpoint/2010/main" val="4195349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C1F643B0-B000-42EF-8BFD-9E9756C9FEF1}" type="slidenum">
              <a:rPr lang="en-US" altLang="zh-CN"/>
              <a:pPr>
                <a:defRPr/>
              </a:pPr>
              <a:t>‹#›</a:t>
            </a:fld>
            <a:endParaRPr lang="en-US" altLang="zh-CN"/>
          </a:p>
        </p:txBody>
      </p:sp>
    </p:spTree>
    <p:extLst>
      <p:ext uri="{BB962C8B-B14F-4D97-AF65-F5344CB8AC3E}">
        <p14:creationId xmlns:p14="http://schemas.microsoft.com/office/powerpoint/2010/main" val="34759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304800" y="1066800"/>
            <a:ext cx="4191000" cy="5562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066800"/>
            <a:ext cx="4191000" cy="5562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FA9C1418-BA94-46C5-8540-CD2554C18DBA}" type="slidenum">
              <a:rPr lang="en-US" altLang="zh-CN"/>
              <a:pPr>
                <a:defRPr/>
              </a:pPr>
              <a:t>‹#›</a:t>
            </a:fld>
            <a:endParaRPr lang="en-US" altLang="zh-CN"/>
          </a:p>
        </p:txBody>
      </p:sp>
    </p:spTree>
    <p:extLst>
      <p:ext uri="{BB962C8B-B14F-4D97-AF65-F5344CB8AC3E}">
        <p14:creationId xmlns:p14="http://schemas.microsoft.com/office/powerpoint/2010/main" val="1048007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pPr>
              <a:defRPr/>
            </a:pPr>
            <a:fld id="{4BCDF7F7-6012-4F02-8A75-3CAE76FDFFA2}" type="slidenum">
              <a:rPr lang="en-US" altLang="zh-CN"/>
              <a:pPr>
                <a:defRPr/>
              </a:pPr>
              <a:t>‹#›</a:t>
            </a:fld>
            <a:endParaRPr lang="en-US" altLang="zh-CN"/>
          </a:p>
        </p:txBody>
      </p:sp>
    </p:spTree>
    <p:extLst>
      <p:ext uri="{BB962C8B-B14F-4D97-AF65-F5344CB8AC3E}">
        <p14:creationId xmlns:p14="http://schemas.microsoft.com/office/powerpoint/2010/main" val="1996988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pPr>
              <a:defRPr/>
            </a:pPr>
            <a:fld id="{0E60A209-F8BE-4325-82AF-36BBC40BDE82}" type="slidenum">
              <a:rPr lang="en-US" altLang="zh-CN"/>
              <a:pPr>
                <a:defRPr/>
              </a:pPr>
              <a:t>‹#›</a:t>
            </a:fld>
            <a:endParaRPr lang="en-US" altLang="zh-CN"/>
          </a:p>
        </p:txBody>
      </p:sp>
    </p:spTree>
    <p:extLst>
      <p:ext uri="{BB962C8B-B14F-4D97-AF65-F5344CB8AC3E}">
        <p14:creationId xmlns:p14="http://schemas.microsoft.com/office/powerpoint/2010/main" val="3374261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pPr>
              <a:defRPr/>
            </a:pPr>
            <a:fld id="{9D493905-5685-47D6-B67B-61D5E285FDC0}" type="slidenum">
              <a:rPr lang="en-US" altLang="zh-CN"/>
              <a:pPr>
                <a:defRPr/>
              </a:pPr>
              <a:t>‹#›</a:t>
            </a:fld>
            <a:endParaRPr lang="en-US" altLang="zh-CN"/>
          </a:p>
        </p:txBody>
      </p:sp>
    </p:spTree>
    <p:extLst>
      <p:ext uri="{BB962C8B-B14F-4D97-AF65-F5344CB8AC3E}">
        <p14:creationId xmlns:p14="http://schemas.microsoft.com/office/powerpoint/2010/main" val="1377826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F3C168CF-CBA8-4AA3-985F-21E840C4DDB6}" type="slidenum">
              <a:rPr lang="en-US" altLang="zh-CN"/>
              <a:pPr>
                <a:defRPr/>
              </a:pPr>
              <a:t>‹#›</a:t>
            </a:fld>
            <a:endParaRPr lang="en-US" altLang="zh-CN"/>
          </a:p>
        </p:txBody>
      </p:sp>
    </p:spTree>
    <p:extLst>
      <p:ext uri="{BB962C8B-B14F-4D97-AF65-F5344CB8AC3E}">
        <p14:creationId xmlns:p14="http://schemas.microsoft.com/office/powerpoint/2010/main" val="70618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56D0CC39-3955-4987-B838-4B1504ADDF7D}" type="slidenum">
              <a:rPr lang="en-US" altLang="zh-CN"/>
              <a:pPr>
                <a:defRPr/>
              </a:pPr>
              <a:t>‹#›</a:t>
            </a:fld>
            <a:endParaRPr lang="en-US" altLang="zh-CN"/>
          </a:p>
        </p:txBody>
      </p:sp>
    </p:spTree>
    <p:extLst>
      <p:ext uri="{BB962C8B-B14F-4D97-AF65-F5344CB8AC3E}">
        <p14:creationId xmlns:p14="http://schemas.microsoft.com/office/powerpoint/2010/main" val="1014785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0"/>
            <a:ext cx="8763000"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304800" y="1066800"/>
            <a:ext cx="8534400"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lvl1pPr>
          </a:lstStyle>
          <a:p>
            <a:pPr>
              <a:defRPr/>
            </a:pPr>
            <a:endParaRPr lang="en-US" altLang="zh-CN"/>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lvl1pPr>
          </a:lstStyle>
          <a:p>
            <a:pPr>
              <a:defRPr/>
            </a:pPr>
            <a:endParaRPr lang="en-US" altLang="zh-CN"/>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smtClean="0"/>
            </a:lvl1pPr>
          </a:lstStyle>
          <a:p>
            <a:pPr>
              <a:defRPr/>
            </a:pPr>
            <a:fld id="{058E74A5-654E-4373-B903-4C3067B23F52}" type="slidenum">
              <a:rPr lang="en-US" altLang="zh-CN"/>
              <a:pPr>
                <a:defRPr/>
              </a:pPr>
              <a:t>‹#›</a:t>
            </a:fld>
            <a:endParaRPr lang="en-US" altLang="zh-CN"/>
          </a:p>
        </p:txBody>
      </p:sp>
      <p:sp>
        <p:nvSpPr>
          <p:cNvPr id="1031" name="Rectangle 8"/>
          <p:cNvSpPr>
            <a:spLocks noChangeArrowheads="1"/>
          </p:cNvSpPr>
          <p:nvPr userDrawn="1"/>
        </p:nvSpPr>
        <p:spPr bwMode="auto">
          <a:xfrm>
            <a:off x="381000" y="762000"/>
            <a:ext cx="8458200" cy="36513"/>
          </a:xfrm>
          <a:prstGeom prst="rect">
            <a:avLst/>
          </a:prstGeom>
          <a:gradFill rotWithShape="0">
            <a:gsLst>
              <a:gs pos="0">
                <a:srgbClr val="FF9900"/>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itchFamily="18" charset="0"/>
                <a:ea typeface="宋体" pitchFamily="2" charset="-122"/>
              </a:defRPr>
            </a:lvl1pPr>
            <a:lvl2pPr marL="742950" indent="-285750" eaLnBrk="0" hangingPunct="0">
              <a:defRPr kumimoji="1" sz="2400">
                <a:solidFill>
                  <a:schemeClr val="tx1"/>
                </a:solidFill>
                <a:latin typeface="Times New Roman" pitchFamily="18" charset="0"/>
                <a:ea typeface="宋体" pitchFamily="2" charset="-122"/>
              </a:defRPr>
            </a:lvl2pPr>
            <a:lvl3pPr marL="1143000" indent="-228600" eaLnBrk="0" hangingPunct="0">
              <a:defRPr kumimoji="1" sz="2400">
                <a:solidFill>
                  <a:schemeClr val="tx1"/>
                </a:solidFill>
                <a:latin typeface="Times New Roman" pitchFamily="18" charset="0"/>
                <a:ea typeface="宋体" pitchFamily="2" charset="-122"/>
              </a:defRPr>
            </a:lvl3pPr>
            <a:lvl4pPr marL="1600200" indent="-228600" eaLnBrk="0" hangingPunct="0">
              <a:defRPr kumimoji="1" sz="2400">
                <a:solidFill>
                  <a:schemeClr val="tx1"/>
                </a:solidFill>
                <a:latin typeface="Times New Roman" pitchFamily="18" charset="0"/>
                <a:ea typeface="宋体" pitchFamily="2" charset="-122"/>
              </a:defRPr>
            </a:lvl4pPr>
            <a:lvl5pPr marL="2057400" indent="-228600" eaLnBrk="0" hangingPunct="0">
              <a:defRPr kumimoji="1" sz="2400">
                <a:solidFill>
                  <a:schemeClr val="tx1"/>
                </a:solidFill>
                <a:latin typeface="Times New Roman" pitchFamily="18" charset="0"/>
                <a:ea typeface="宋体" pitchFamily="2" charset="-122"/>
              </a:defRPr>
            </a:lvl5pPr>
            <a:lvl6pPr marL="25146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6pPr>
            <a:lvl7pPr marL="29718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7pPr>
            <a:lvl8pPr marL="34290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8pPr>
            <a:lvl9pPr marL="38862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9pPr>
          </a:lstStyle>
          <a:p>
            <a:pPr eaLnBrk="1" hangingPunct="1">
              <a:defRPr/>
            </a:pPr>
            <a:endParaRPr lang="zh-CN" altLang="en-US" smtClean="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l" rtl="0" eaLnBrk="0" fontAlgn="base" hangingPunct="0">
        <a:spcBef>
          <a:spcPct val="0"/>
        </a:spcBef>
        <a:spcAft>
          <a:spcPct val="0"/>
        </a:spcAft>
        <a:defRPr kumimoji="1" sz="4800" b="1">
          <a:solidFill>
            <a:schemeClr val="accent2"/>
          </a:solidFill>
          <a:effectLst>
            <a:outerShdw blurRad="38100" dist="38100" dir="2700000" algn="tl">
              <a:srgbClr val="C0C0C0"/>
            </a:outerShdw>
          </a:effectLst>
          <a:latin typeface="微软雅黑" panose="020B0503020204020204" pitchFamily="34" charset="-122"/>
          <a:ea typeface="微软雅黑" panose="020B0503020204020204" pitchFamily="34" charset="-122"/>
          <a:cs typeface="+mj-cs"/>
        </a:defRPr>
      </a:lvl1pPr>
      <a:lvl2pPr algn="l" rtl="0" eaLnBrk="0" fontAlgn="base" hangingPunct="0">
        <a:spcBef>
          <a:spcPct val="0"/>
        </a:spcBef>
        <a:spcAft>
          <a:spcPct val="0"/>
        </a:spcAft>
        <a:defRPr kumimoji="1" sz="4800" b="1">
          <a:solidFill>
            <a:schemeClr val="accent2"/>
          </a:solidFill>
          <a:effectLst>
            <a:outerShdw blurRad="38100" dist="38100" dir="2700000" algn="tl">
              <a:srgbClr val="C0C0C0"/>
            </a:outerShdw>
          </a:effectLst>
          <a:latin typeface="微软雅黑" pitchFamily="34" charset="-122"/>
          <a:ea typeface="微软雅黑" pitchFamily="34" charset="-122"/>
        </a:defRPr>
      </a:lvl2pPr>
      <a:lvl3pPr algn="l" rtl="0" eaLnBrk="0" fontAlgn="base" hangingPunct="0">
        <a:spcBef>
          <a:spcPct val="0"/>
        </a:spcBef>
        <a:spcAft>
          <a:spcPct val="0"/>
        </a:spcAft>
        <a:defRPr kumimoji="1" sz="4800" b="1">
          <a:solidFill>
            <a:schemeClr val="accent2"/>
          </a:solidFill>
          <a:effectLst>
            <a:outerShdw blurRad="38100" dist="38100" dir="2700000" algn="tl">
              <a:srgbClr val="C0C0C0"/>
            </a:outerShdw>
          </a:effectLst>
          <a:latin typeface="微软雅黑" pitchFamily="34" charset="-122"/>
          <a:ea typeface="微软雅黑" pitchFamily="34" charset="-122"/>
        </a:defRPr>
      </a:lvl3pPr>
      <a:lvl4pPr algn="l" rtl="0" eaLnBrk="0" fontAlgn="base" hangingPunct="0">
        <a:spcBef>
          <a:spcPct val="0"/>
        </a:spcBef>
        <a:spcAft>
          <a:spcPct val="0"/>
        </a:spcAft>
        <a:defRPr kumimoji="1" sz="4800" b="1">
          <a:solidFill>
            <a:schemeClr val="accent2"/>
          </a:solidFill>
          <a:effectLst>
            <a:outerShdw blurRad="38100" dist="38100" dir="2700000" algn="tl">
              <a:srgbClr val="C0C0C0"/>
            </a:outerShdw>
          </a:effectLst>
          <a:latin typeface="微软雅黑" pitchFamily="34" charset="-122"/>
          <a:ea typeface="微软雅黑" pitchFamily="34" charset="-122"/>
        </a:defRPr>
      </a:lvl4pPr>
      <a:lvl5pPr algn="l" rtl="0" eaLnBrk="0" fontAlgn="base" hangingPunct="0">
        <a:spcBef>
          <a:spcPct val="0"/>
        </a:spcBef>
        <a:spcAft>
          <a:spcPct val="0"/>
        </a:spcAft>
        <a:defRPr kumimoji="1" sz="4800" b="1">
          <a:solidFill>
            <a:schemeClr val="accent2"/>
          </a:solidFill>
          <a:effectLst>
            <a:outerShdw blurRad="38100" dist="38100" dir="2700000" algn="tl">
              <a:srgbClr val="C0C0C0"/>
            </a:outerShdw>
          </a:effectLst>
          <a:latin typeface="微软雅黑" pitchFamily="34" charset="-122"/>
          <a:ea typeface="微软雅黑" pitchFamily="34" charset="-122"/>
        </a:defRPr>
      </a:lvl5pPr>
      <a:lvl6pPr marL="457200" algn="l" rtl="0" fontAlgn="base">
        <a:spcBef>
          <a:spcPct val="0"/>
        </a:spcBef>
        <a:spcAft>
          <a:spcPct val="0"/>
        </a:spcAft>
        <a:defRPr kumimoji="1" sz="4800" b="1">
          <a:solidFill>
            <a:schemeClr val="accent2"/>
          </a:solidFill>
          <a:effectLst>
            <a:outerShdw blurRad="38100" dist="38100" dir="2700000" algn="tl">
              <a:srgbClr val="C0C0C0"/>
            </a:outerShdw>
          </a:effectLst>
          <a:latin typeface="Times New Roman" pitchFamily="18" charset="0"/>
          <a:ea typeface="仿宋_GB2312" pitchFamily="49" charset="-122"/>
        </a:defRPr>
      </a:lvl6pPr>
      <a:lvl7pPr marL="914400" algn="l" rtl="0" fontAlgn="base">
        <a:spcBef>
          <a:spcPct val="0"/>
        </a:spcBef>
        <a:spcAft>
          <a:spcPct val="0"/>
        </a:spcAft>
        <a:defRPr kumimoji="1" sz="4800" b="1">
          <a:solidFill>
            <a:schemeClr val="accent2"/>
          </a:solidFill>
          <a:effectLst>
            <a:outerShdw blurRad="38100" dist="38100" dir="2700000" algn="tl">
              <a:srgbClr val="C0C0C0"/>
            </a:outerShdw>
          </a:effectLst>
          <a:latin typeface="Times New Roman" pitchFamily="18" charset="0"/>
          <a:ea typeface="仿宋_GB2312" pitchFamily="49" charset="-122"/>
        </a:defRPr>
      </a:lvl7pPr>
      <a:lvl8pPr marL="1371600" algn="l" rtl="0" fontAlgn="base">
        <a:spcBef>
          <a:spcPct val="0"/>
        </a:spcBef>
        <a:spcAft>
          <a:spcPct val="0"/>
        </a:spcAft>
        <a:defRPr kumimoji="1" sz="4800" b="1">
          <a:solidFill>
            <a:schemeClr val="accent2"/>
          </a:solidFill>
          <a:effectLst>
            <a:outerShdw blurRad="38100" dist="38100" dir="2700000" algn="tl">
              <a:srgbClr val="C0C0C0"/>
            </a:outerShdw>
          </a:effectLst>
          <a:latin typeface="Times New Roman" pitchFamily="18" charset="0"/>
          <a:ea typeface="仿宋_GB2312" pitchFamily="49" charset="-122"/>
        </a:defRPr>
      </a:lvl8pPr>
      <a:lvl9pPr marL="1828800" algn="l" rtl="0" fontAlgn="base">
        <a:spcBef>
          <a:spcPct val="0"/>
        </a:spcBef>
        <a:spcAft>
          <a:spcPct val="0"/>
        </a:spcAft>
        <a:defRPr kumimoji="1" sz="4800" b="1">
          <a:solidFill>
            <a:schemeClr val="accent2"/>
          </a:solidFill>
          <a:effectLst>
            <a:outerShdw blurRad="38100" dist="38100" dir="2700000" algn="tl">
              <a:srgbClr val="C0C0C0"/>
            </a:outerShdw>
          </a:effectLst>
          <a:latin typeface="Times New Roman" pitchFamily="18" charset="0"/>
          <a:ea typeface="仿宋_GB2312" pitchFamily="49" charset="-122"/>
        </a:defRPr>
      </a:lvl9pPr>
    </p:titleStyle>
    <p:bodyStyle>
      <a:lvl1pPr marL="342900" indent="-342900" algn="l" rtl="0" eaLnBrk="0" fontAlgn="base" hangingPunct="0">
        <a:spcBef>
          <a:spcPct val="20000"/>
        </a:spcBef>
        <a:spcAft>
          <a:spcPct val="0"/>
        </a:spcAft>
        <a:buFont typeface="Wingdings" panose="05000000000000000000" pitchFamily="2" charset="2"/>
        <a:buChar char="F"/>
        <a:defRPr kumimoji="1" sz="3200" b="1">
          <a:solidFill>
            <a:schemeClr val="accent2"/>
          </a:solidFill>
          <a:effectLst>
            <a:outerShdw blurRad="38100" dist="38100" dir="2700000" algn="tl">
              <a:srgbClr val="C0C0C0"/>
            </a:outerShdw>
          </a:effectLst>
          <a:latin typeface="+mn-lt"/>
          <a:ea typeface="幼圆" panose="02010509060101010101" pitchFamily="49" charset="-122"/>
          <a:cs typeface="+mn-cs"/>
        </a:defRPr>
      </a:lvl1pPr>
      <a:lvl2pPr marL="742950" indent="-285750" algn="l" rtl="0" eaLnBrk="0" fontAlgn="base" hangingPunct="0">
        <a:spcBef>
          <a:spcPct val="20000"/>
        </a:spcBef>
        <a:spcAft>
          <a:spcPct val="0"/>
        </a:spcAft>
        <a:buChar char="–"/>
        <a:defRPr kumimoji="1" sz="2800" b="1">
          <a:solidFill>
            <a:schemeClr val="accent2"/>
          </a:solidFill>
          <a:effectLst>
            <a:outerShdw blurRad="38100" dist="38100" dir="2700000" algn="tl">
              <a:srgbClr val="C0C0C0"/>
            </a:outerShdw>
          </a:effectLst>
          <a:latin typeface="+mn-lt"/>
          <a:ea typeface="幼圆" panose="02010509060101010101" pitchFamily="49" charset="-122"/>
        </a:defRPr>
      </a:lvl2pPr>
      <a:lvl3pPr marL="1143000" indent="-228600" algn="l" rtl="0" eaLnBrk="0" fontAlgn="base" hangingPunct="0">
        <a:spcBef>
          <a:spcPct val="20000"/>
        </a:spcBef>
        <a:spcAft>
          <a:spcPct val="0"/>
        </a:spcAft>
        <a:buChar char="•"/>
        <a:defRPr kumimoji="1" sz="2400" b="1">
          <a:solidFill>
            <a:schemeClr val="accent2"/>
          </a:solidFill>
          <a:effectLst>
            <a:outerShdw blurRad="38100" dist="38100" dir="2700000" algn="tl">
              <a:srgbClr val="C0C0C0"/>
            </a:outerShdw>
          </a:effectLst>
          <a:latin typeface="+mn-lt"/>
          <a:ea typeface="幼圆" panose="02010509060101010101" pitchFamily="49" charset="-122"/>
        </a:defRPr>
      </a:lvl3pPr>
      <a:lvl4pPr marL="1600200" indent="-228600" algn="l" rtl="0" eaLnBrk="0" fontAlgn="base" hangingPunct="0">
        <a:spcBef>
          <a:spcPct val="20000"/>
        </a:spcBef>
        <a:spcAft>
          <a:spcPct val="0"/>
        </a:spcAft>
        <a:buChar char="–"/>
        <a:defRPr kumimoji="1" sz="2000" b="1">
          <a:solidFill>
            <a:schemeClr val="accent2"/>
          </a:solidFill>
          <a:effectLst>
            <a:outerShdw blurRad="38100" dist="38100" dir="2700000" algn="tl">
              <a:srgbClr val="C0C0C0"/>
            </a:outerShdw>
          </a:effectLst>
          <a:latin typeface="+mn-lt"/>
          <a:ea typeface="幼圆" panose="02010509060101010101" pitchFamily="49" charset="-122"/>
        </a:defRPr>
      </a:lvl4pPr>
      <a:lvl5pPr marL="2057400" indent="-228600" algn="l" rtl="0" eaLnBrk="0" fontAlgn="base" hangingPunct="0">
        <a:spcBef>
          <a:spcPct val="20000"/>
        </a:spcBef>
        <a:spcAft>
          <a:spcPct val="0"/>
        </a:spcAft>
        <a:buChar char="»"/>
        <a:defRPr kumimoji="1" sz="2000" b="1">
          <a:solidFill>
            <a:schemeClr val="accent2"/>
          </a:solidFill>
          <a:effectLst>
            <a:outerShdw blurRad="38100" dist="38100" dir="2700000" algn="tl">
              <a:srgbClr val="C0C0C0"/>
            </a:outerShdw>
          </a:effectLst>
          <a:latin typeface="+mn-lt"/>
          <a:ea typeface="幼圆" panose="02010509060101010101" pitchFamily="49" charset="-122"/>
        </a:defRPr>
      </a:lvl5pPr>
      <a:lvl6pPr marL="2514600" indent="-228600" algn="l" rtl="0" fontAlgn="base">
        <a:spcBef>
          <a:spcPct val="20000"/>
        </a:spcBef>
        <a:spcAft>
          <a:spcPct val="0"/>
        </a:spcAft>
        <a:buChar char="»"/>
        <a:defRPr kumimoji="1" sz="2000" b="1">
          <a:solidFill>
            <a:schemeClr val="accent2"/>
          </a:solidFill>
          <a:effectLst>
            <a:outerShdw blurRad="38100" dist="38100" dir="2700000" algn="tl">
              <a:srgbClr val="C0C0C0"/>
            </a:outerShdw>
          </a:effectLst>
          <a:latin typeface="+mn-lt"/>
          <a:ea typeface="+mn-ea"/>
        </a:defRPr>
      </a:lvl6pPr>
      <a:lvl7pPr marL="2971800" indent="-228600" algn="l" rtl="0" fontAlgn="base">
        <a:spcBef>
          <a:spcPct val="20000"/>
        </a:spcBef>
        <a:spcAft>
          <a:spcPct val="0"/>
        </a:spcAft>
        <a:buChar char="»"/>
        <a:defRPr kumimoji="1" sz="2000" b="1">
          <a:solidFill>
            <a:schemeClr val="accent2"/>
          </a:solidFill>
          <a:effectLst>
            <a:outerShdw blurRad="38100" dist="38100" dir="2700000" algn="tl">
              <a:srgbClr val="C0C0C0"/>
            </a:outerShdw>
          </a:effectLst>
          <a:latin typeface="+mn-lt"/>
          <a:ea typeface="+mn-ea"/>
        </a:defRPr>
      </a:lvl7pPr>
      <a:lvl8pPr marL="3429000" indent="-228600" algn="l" rtl="0" fontAlgn="base">
        <a:spcBef>
          <a:spcPct val="20000"/>
        </a:spcBef>
        <a:spcAft>
          <a:spcPct val="0"/>
        </a:spcAft>
        <a:buChar char="»"/>
        <a:defRPr kumimoji="1" sz="2000" b="1">
          <a:solidFill>
            <a:schemeClr val="accent2"/>
          </a:solidFill>
          <a:effectLst>
            <a:outerShdw blurRad="38100" dist="38100" dir="2700000" algn="tl">
              <a:srgbClr val="C0C0C0"/>
            </a:outerShdw>
          </a:effectLst>
          <a:latin typeface="+mn-lt"/>
          <a:ea typeface="+mn-ea"/>
        </a:defRPr>
      </a:lvl8pPr>
      <a:lvl9pPr marL="3886200" indent="-228600" algn="l" rtl="0" fontAlgn="base">
        <a:spcBef>
          <a:spcPct val="20000"/>
        </a:spcBef>
        <a:spcAft>
          <a:spcPct val="0"/>
        </a:spcAft>
        <a:buChar char="»"/>
        <a:defRPr kumimoji="1" sz="2000" b="1">
          <a:solidFill>
            <a:schemeClr val="accent2"/>
          </a:solidFill>
          <a:effectLst>
            <a:outerShdw blurRad="38100" dist="38100" dir="2700000" algn="tl">
              <a:srgbClr val="C0C0C0"/>
            </a:outerShdw>
          </a:effectLst>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rotWithShape="0">
          <a:gsLst>
            <a:gs pos="0">
              <a:srgbClr val="66FFFF"/>
            </a:gs>
            <a:gs pos="100000">
              <a:srgbClr val="FFFFFF"/>
            </a:gs>
          </a:gsLst>
          <a:path path="rect">
            <a:fillToRect r="100000" b="100000"/>
          </a:path>
        </a:gradFill>
        <a:effectLst/>
      </p:bgPr>
    </p:bg>
    <p:spTree>
      <p:nvGrpSpPr>
        <p:cNvPr id="1" name=""/>
        <p:cNvGrpSpPr/>
        <p:nvPr/>
      </p:nvGrpSpPr>
      <p:grpSpPr>
        <a:xfrm>
          <a:off x="0" y="0"/>
          <a:ext cx="0" cy="0"/>
          <a:chOff x="0" y="0"/>
          <a:chExt cx="0" cy="0"/>
        </a:xfrm>
      </p:grpSpPr>
      <p:sp>
        <p:nvSpPr>
          <p:cNvPr id="256002" name="Rectangle 2"/>
          <p:cNvSpPr>
            <a:spLocks noGrp="1" noChangeArrowheads="1"/>
          </p:cNvSpPr>
          <p:nvPr>
            <p:ph type="ctrTitle"/>
          </p:nvPr>
        </p:nvSpPr>
        <p:spPr>
          <a:xfrm>
            <a:off x="431800" y="1968500"/>
            <a:ext cx="8172450" cy="1676400"/>
          </a:xfrm>
        </p:spPr>
        <p:txBody>
          <a:bodyPr/>
          <a:lstStyle/>
          <a:p>
            <a:pPr algn="r" eaLnBrk="1" hangingPunct="1">
              <a:defRPr/>
            </a:pPr>
            <a:r>
              <a:rPr lang="zh-CN" altLang="en-US" sz="8000" b="0" smtClean="0">
                <a:effectLst>
                  <a:outerShdw blurRad="38100" dist="38100" dir="2700000" algn="tl">
                    <a:srgbClr val="000000"/>
                  </a:outerShdw>
                </a:effectLst>
                <a:latin typeface="华文新魏" pitchFamily="2" charset="-122"/>
                <a:ea typeface="华文新魏" pitchFamily="2" charset="-122"/>
              </a:rPr>
              <a:t>人工智能</a:t>
            </a:r>
          </a:p>
        </p:txBody>
      </p:sp>
      <p:sp>
        <p:nvSpPr>
          <p:cNvPr id="256003" name="Rectangle 3"/>
          <p:cNvSpPr>
            <a:spLocks noGrp="1" noChangeArrowheads="1"/>
          </p:cNvSpPr>
          <p:nvPr>
            <p:ph type="subTitle" idx="1"/>
          </p:nvPr>
        </p:nvSpPr>
        <p:spPr>
          <a:xfrm>
            <a:off x="5436097" y="3933825"/>
            <a:ext cx="3168154" cy="990600"/>
          </a:xfrm>
        </p:spPr>
        <p:txBody>
          <a:bodyPr/>
          <a:lstStyle/>
          <a:p>
            <a:pPr algn="r" eaLnBrk="1" hangingPunct="1">
              <a:defRPr/>
            </a:pPr>
            <a:r>
              <a:rPr lang="zh-CN" altLang="en-US" sz="4400" dirty="0">
                <a:effectLst>
                  <a:outerShdw blurRad="38100" dist="38100" dir="2700000" algn="tl">
                    <a:srgbClr val="000000"/>
                  </a:outerShdw>
                </a:effectLst>
                <a:ea typeface="隶书" pitchFamily="49" charset="-122"/>
              </a:rPr>
              <a:t>刘海波 沈晶</a:t>
            </a:r>
          </a:p>
        </p:txBody>
      </p:sp>
      <p:sp>
        <p:nvSpPr>
          <p:cNvPr id="3076" name="Rectangle 4"/>
          <p:cNvSpPr>
            <a:spLocks noChangeArrowheads="1"/>
          </p:cNvSpPr>
          <p:nvPr/>
        </p:nvSpPr>
        <p:spPr bwMode="auto">
          <a:xfrm>
            <a:off x="1330325" y="3676650"/>
            <a:ext cx="7273925" cy="39688"/>
          </a:xfrm>
          <a:prstGeom prst="rect">
            <a:avLst/>
          </a:prstGeom>
          <a:gradFill rotWithShape="0">
            <a:gsLst>
              <a:gs pos="0">
                <a:schemeClr val="bg1"/>
              </a:gs>
              <a:gs pos="100000">
                <a:srgbClr val="FF9900"/>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0"/>
              </a:spcBef>
              <a:buFontTx/>
              <a:buNone/>
            </a:pPr>
            <a:endParaRPr lang="zh-CN" altLang="en-US" sz="2400" b="0">
              <a:solidFill>
                <a:schemeClr val="tx1"/>
              </a:solidFill>
              <a:ea typeface="宋体" panose="02010600030101010101" pitchFamily="2" charset="-122"/>
            </a:endParaRPr>
          </a:p>
        </p:txBody>
      </p:sp>
      <p:pic>
        <p:nvPicPr>
          <p:cNvPr id="3077" name="Picture 5" descr="aimovie-logo"/>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3860800"/>
            <a:ext cx="3590925"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078" name="Group 6"/>
          <p:cNvGrpSpPr>
            <a:grpSpLocks/>
          </p:cNvGrpSpPr>
          <p:nvPr/>
        </p:nvGrpSpPr>
        <p:grpSpPr bwMode="auto">
          <a:xfrm>
            <a:off x="6443663" y="260350"/>
            <a:ext cx="2490787" cy="579438"/>
            <a:chOff x="3833" y="346"/>
            <a:chExt cx="1569" cy="365"/>
          </a:xfrm>
        </p:grpSpPr>
        <p:pic>
          <p:nvPicPr>
            <p:cNvPr id="3079" name="Picture 7" descr="学校标志（彩色）"/>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833" y="346"/>
              <a:ext cx="398" cy="246"/>
            </a:xfrm>
            <a:prstGeom prst="rect">
              <a:avLst/>
            </a:prstGeom>
            <a:noFill/>
            <a:ln>
              <a:noFill/>
            </a:ln>
            <a:effectLst>
              <a:outerShdw dist="35921" dir="2700000" algn="ctr" rotWithShape="0">
                <a:srgbClr val="F8FC46"/>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80" name="Picture 8" descr="maoti"/>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231" y="346"/>
              <a:ext cx="1079" cy="223"/>
            </a:xfrm>
            <a:prstGeom prst="rect">
              <a:avLst/>
            </a:prstGeom>
            <a:noFill/>
            <a:ln>
              <a:noFill/>
            </a:ln>
            <a:effectLst>
              <a:outerShdw dist="35921" dir="2700000" algn="ctr" rotWithShape="0">
                <a:srgbClr val="F8FC46"/>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56009" name="Text Box 9"/>
            <p:cNvSpPr txBox="1">
              <a:spLocks noChangeArrowheads="1"/>
            </p:cNvSpPr>
            <p:nvPr/>
          </p:nvSpPr>
          <p:spPr bwMode="auto">
            <a:xfrm>
              <a:off x="4010" y="538"/>
              <a:ext cx="1392" cy="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1200" b="1" i="1">
                  <a:solidFill>
                    <a:srgbClr val="6600FF"/>
                  </a:solidFill>
                  <a:effectLst>
                    <a:outerShdw blurRad="38100" dist="38100" dir="2700000" algn="tl">
                      <a:srgbClr val="000000"/>
                    </a:outerShdw>
                  </a:effectLst>
                </a:rPr>
                <a:t>Harbin Engineering University</a:t>
              </a: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Rectangle 2"/>
          <p:cNvSpPr>
            <a:spLocks noGrp="1" noChangeArrowheads="1"/>
          </p:cNvSpPr>
          <p:nvPr>
            <p:ph type="title"/>
          </p:nvPr>
        </p:nvSpPr>
        <p:spPr/>
        <p:txBody>
          <a:bodyPr/>
          <a:lstStyle/>
          <a:p>
            <a:pPr eaLnBrk="1" hangingPunct="1">
              <a:defRPr/>
            </a:pPr>
            <a:r>
              <a:rPr lang="en-US" altLang="zh-CN" smtClean="0"/>
              <a:t>Game Theory</a:t>
            </a:r>
          </a:p>
        </p:txBody>
      </p:sp>
      <p:sp>
        <p:nvSpPr>
          <p:cNvPr id="232451" name="Rectangle 3"/>
          <p:cNvSpPr>
            <a:spLocks noGrp="1" noChangeArrowheads="1"/>
          </p:cNvSpPr>
          <p:nvPr>
            <p:ph type="body" idx="1"/>
          </p:nvPr>
        </p:nvSpPr>
        <p:spPr/>
        <p:txBody>
          <a:bodyPr/>
          <a:lstStyle/>
          <a:p>
            <a:pPr eaLnBrk="1" hangingPunct="1">
              <a:defRPr/>
            </a:pPr>
            <a:r>
              <a:rPr lang="zh-CN" altLang="en-US" dirty="0" smtClean="0"/>
              <a:t>现代对策论</a:t>
            </a:r>
          </a:p>
          <a:p>
            <a:pPr lvl="1" eaLnBrk="1" hangingPunct="1">
              <a:defRPr/>
            </a:pPr>
            <a:endParaRPr lang="zh-CN" altLang="en-US" dirty="0" smtClean="0"/>
          </a:p>
          <a:p>
            <a:pPr lvl="1" eaLnBrk="1" hangingPunct="1">
              <a:defRPr/>
            </a:pPr>
            <a:r>
              <a:rPr lang="en-US" altLang="zh-CN" dirty="0" smtClean="0"/>
              <a:t>1921</a:t>
            </a:r>
            <a:r>
              <a:rPr lang="zh-CN" altLang="en-US" dirty="0" smtClean="0"/>
              <a:t>年，</a:t>
            </a:r>
            <a:r>
              <a:rPr lang="en-US" altLang="zh-CN" dirty="0" err="1" smtClean="0"/>
              <a:t>Borel</a:t>
            </a:r>
            <a:r>
              <a:rPr lang="zh-CN" altLang="en-US" dirty="0" smtClean="0"/>
              <a:t>提出</a:t>
            </a:r>
            <a:r>
              <a:rPr lang="zh-CN" altLang="en-US" dirty="0" smtClean="0">
                <a:solidFill>
                  <a:srgbClr val="FF0000"/>
                </a:solidFill>
              </a:rPr>
              <a:t>对策数学化</a:t>
            </a:r>
            <a:r>
              <a:rPr lang="zh-CN" altLang="en-US" dirty="0" smtClean="0"/>
              <a:t>的思想；</a:t>
            </a:r>
          </a:p>
          <a:p>
            <a:pPr lvl="1" eaLnBrk="1" hangingPunct="1">
              <a:defRPr/>
            </a:pPr>
            <a:endParaRPr lang="zh-CN" altLang="en-US" dirty="0" smtClean="0"/>
          </a:p>
          <a:p>
            <a:pPr lvl="1" eaLnBrk="1" hangingPunct="1">
              <a:defRPr/>
            </a:pPr>
            <a:r>
              <a:rPr lang="en-US" altLang="zh-CN" dirty="0" smtClean="0"/>
              <a:t>1928</a:t>
            </a:r>
            <a:r>
              <a:rPr lang="zh-CN" altLang="en-US" dirty="0" smtClean="0"/>
              <a:t>年，</a:t>
            </a:r>
            <a:r>
              <a:rPr lang="en-US" altLang="zh-CN" dirty="0" smtClean="0"/>
              <a:t>Von Neumann</a:t>
            </a:r>
            <a:r>
              <a:rPr lang="zh-CN" altLang="en-US" dirty="0" smtClean="0"/>
              <a:t>发表了“游乐场中的博弈</a:t>
            </a:r>
            <a:br>
              <a:rPr lang="zh-CN" altLang="en-US" dirty="0" smtClean="0"/>
            </a:br>
            <a:r>
              <a:rPr lang="zh-CN" altLang="en-US" dirty="0" smtClean="0"/>
              <a:t>		    理论”一文，首次提出“</a:t>
            </a:r>
            <a:r>
              <a:rPr lang="zh-CN" altLang="en-US" dirty="0" smtClean="0">
                <a:solidFill>
                  <a:srgbClr val="FF0000"/>
                </a:solidFill>
              </a:rPr>
              <a:t>策略</a:t>
            </a:r>
            <a:r>
              <a:rPr lang="zh-CN" altLang="en-US" dirty="0" smtClean="0"/>
              <a:t>”概念，</a:t>
            </a:r>
            <a:br>
              <a:rPr lang="zh-CN" altLang="en-US" dirty="0" smtClean="0"/>
            </a:br>
            <a:r>
              <a:rPr lang="zh-CN" altLang="en-US" dirty="0" smtClean="0"/>
              <a:t>		    开始了对策论的研究；</a:t>
            </a:r>
          </a:p>
        </p:txBody>
      </p:sp>
      <p:pic>
        <p:nvPicPr>
          <p:cNvPr id="232453" name="Picture 5" descr="Neumma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196" y="4044280"/>
            <a:ext cx="1608138" cy="2116138"/>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pic>
        <p:nvPicPr>
          <p:cNvPr id="232455" name="Picture 7" descr="borel"/>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35825" y="476250"/>
            <a:ext cx="1500188" cy="2509838"/>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p:txBody>
          <a:bodyPr/>
          <a:lstStyle/>
          <a:p>
            <a:pPr eaLnBrk="1" hangingPunct="1">
              <a:defRPr/>
            </a:pPr>
            <a:r>
              <a:rPr lang="en-US" altLang="zh-CN" smtClean="0"/>
              <a:t>Game Theory</a:t>
            </a:r>
          </a:p>
        </p:txBody>
      </p:sp>
      <p:sp>
        <p:nvSpPr>
          <p:cNvPr id="235523" name="Rectangle 3"/>
          <p:cNvSpPr>
            <a:spLocks noGrp="1" noChangeArrowheads="1"/>
          </p:cNvSpPr>
          <p:nvPr>
            <p:ph type="body" idx="1"/>
          </p:nvPr>
        </p:nvSpPr>
        <p:spPr>
          <a:xfrm>
            <a:off x="304800" y="1066800"/>
            <a:ext cx="5491163" cy="5562600"/>
          </a:xfrm>
        </p:spPr>
        <p:txBody>
          <a:bodyPr/>
          <a:lstStyle/>
          <a:p>
            <a:pPr eaLnBrk="1" hangingPunct="1">
              <a:defRPr/>
            </a:pPr>
            <a:r>
              <a:rPr lang="zh-CN" altLang="en-US" dirty="0" smtClean="0"/>
              <a:t>现代对策论</a:t>
            </a:r>
          </a:p>
          <a:p>
            <a:pPr lvl="1" eaLnBrk="1" hangingPunct="1">
              <a:defRPr/>
            </a:pPr>
            <a:r>
              <a:rPr lang="zh-CN" altLang="en-US" dirty="0" smtClean="0"/>
              <a:t>对策论的另一个研究起点是经济学问题的数学处理，</a:t>
            </a:r>
            <a:r>
              <a:rPr lang="en-US" altLang="zh-CN" dirty="0" err="1" smtClean="0"/>
              <a:t>Walras</a:t>
            </a:r>
            <a:r>
              <a:rPr lang="zh-CN" altLang="en-US" dirty="0" smtClean="0"/>
              <a:t>提出的</a:t>
            </a:r>
            <a:r>
              <a:rPr lang="zh-CN" altLang="en-US" dirty="0" smtClean="0">
                <a:solidFill>
                  <a:srgbClr val="FF0000"/>
                </a:solidFill>
              </a:rPr>
              <a:t>一般均衡理论</a:t>
            </a:r>
            <a:r>
              <a:rPr lang="zh-CN" altLang="en-US" dirty="0" smtClean="0"/>
              <a:t>就是以完全竞争经济的分析为主要内容的；</a:t>
            </a:r>
          </a:p>
          <a:p>
            <a:pPr lvl="1" eaLnBrk="1" hangingPunct="1">
              <a:defRPr/>
            </a:pPr>
            <a:r>
              <a:rPr lang="en-US" altLang="zh-CN" dirty="0" smtClean="0"/>
              <a:t>1944</a:t>
            </a:r>
            <a:r>
              <a:rPr lang="zh-CN" altLang="en-US" dirty="0" smtClean="0"/>
              <a:t>年，</a:t>
            </a:r>
            <a:r>
              <a:rPr lang="en-US" altLang="zh-CN" dirty="0" smtClean="0"/>
              <a:t>Von Neumann</a:t>
            </a:r>
            <a:r>
              <a:rPr lang="zh-CN" altLang="en-US" dirty="0" smtClean="0"/>
              <a:t>与</a:t>
            </a:r>
            <a:r>
              <a:rPr lang="en-US" altLang="zh-CN" dirty="0" smtClean="0"/>
              <a:t>Morgenstern</a:t>
            </a:r>
            <a:r>
              <a:rPr lang="zh-CN" altLang="en-US" dirty="0" smtClean="0"/>
              <a:t>出版</a:t>
            </a:r>
            <a:r>
              <a:rPr lang="en-US" altLang="zh-CN" dirty="0" smtClean="0">
                <a:solidFill>
                  <a:srgbClr val="FF0000"/>
                </a:solidFill>
              </a:rPr>
              <a:t>《</a:t>
            </a:r>
            <a:r>
              <a:rPr lang="zh-CN" altLang="en-US" dirty="0" smtClean="0">
                <a:solidFill>
                  <a:srgbClr val="FF0000"/>
                </a:solidFill>
              </a:rPr>
              <a:t>博弈论与经济行为</a:t>
            </a:r>
            <a:r>
              <a:rPr lang="en-US" altLang="zh-CN" dirty="0" smtClean="0">
                <a:solidFill>
                  <a:srgbClr val="FF0000"/>
                </a:solidFill>
              </a:rPr>
              <a:t>》</a:t>
            </a:r>
            <a:r>
              <a:rPr lang="zh-CN" altLang="en-US" dirty="0" smtClean="0"/>
              <a:t>一书，把对策论用于经济研究，并且为对策论奠定了理论基础；</a:t>
            </a:r>
          </a:p>
        </p:txBody>
      </p:sp>
      <p:pic>
        <p:nvPicPr>
          <p:cNvPr id="15364" name="Picture 5" descr="lwalra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6688" y="1052513"/>
            <a:ext cx="1717675" cy="266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27" name="Picture 7" descr="021000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00788" y="4076700"/>
            <a:ext cx="2016125" cy="195262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Rectangle 2"/>
          <p:cNvSpPr>
            <a:spLocks noGrp="1" noChangeArrowheads="1"/>
          </p:cNvSpPr>
          <p:nvPr>
            <p:ph type="title"/>
          </p:nvPr>
        </p:nvSpPr>
        <p:spPr/>
        <p:txBody>
          <a:bodyPr/>
          <a:lstStyle/>
          <a:p>
            <a:pPr eaLnBrk="1" hangingPunct="1">
              <a:defRPr/>
            </a:pPr>
            <a:r>
              <a:rPr lang="en-US" altLang="zh-CN" smtClean="0"/>
              <a:t>Game Theory</a:t>
            </a:r>
          </a:p>
        </p:txBody>
      </p:sp>
      <p:sp>
        <p:nvSpPr>
          <p:cNvPr id="234499" name="Rectangle 3"/>
          <p:cNvSpPr>
            <a:spLocks noGrp="1" noChangeArrowheads="1"/>
          </p:cNvSpPr>
          <p:nvPr>
            <p:ph type="body" idx="1"/>
          </p:nvPr>
        </p:nvSpPr>
        <p:spPr/>
        <p:txBody>
          <a:bodyPr/>
          <a:lstStyle/>
          <a:p>
            <a:pPr eaLnBrk="1" hangingPunct="1">
              <a:defRPr/>
            </a:pPr>
            <a:r>
              <a:rPr lang="zh-CN" altLang="en-US" smtClean="0"/>
              <a:t>现代对策论</a:t>
            </a:r>
          </a:p>
          <a:p>
            <a:pPr lvl="1" eaLnBrk="1" hangingPunct="1">
              <a:defRPr/>
            </a:pPr>
            <a:r>
              <a:rPr lang="zh-CN" altLang="en-US" smtClean="0"/>
              <a:t>第二次世界大战期间，对策论曾被用于处理军事问题，从而得到广泛的应用和发展；</a:t>
            </a:r>
          </a:p>
          <a:p>
            <a:pPr lvl="1" eaLnBrk="1" hangingPunct="1">
              <a:defRPr/>
            </a:pPr>
            <a:r>
              <a:rPr lang="zh-CN" altLang="en-US" smtClean="0"/>
              <a:t>二战后，对策论被应用到处理经济问题以及一些社会科学中的问题，如心理学（研究交易与协商的作用和性质）、政治学（各政治力量之间的联合作用）等；</a:t>
            </a:r>
          </a:p>
        </p:txBody>
      </p:sp>
      <p:pic>
        <p:nvPicPr>
          <p:cNvPr id="234501" name="Picture 5" descr="20061227154152d353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4448175"/>
            <a:ext cx="3167062" cy="187483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234506" name="Picture 10" descr="Negotiati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51500" y="4437063"/>
            <a:ext cx="2592388" cy="189706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6" name="Rectangle 2"/>
          <p:cNvSpPr>
            <a:spLocks noGrp="1" noChangeArrowheads="1"/>
          </p:cNvSpPr>
          <p:nvPr>
            <p:ph type="title"/>
          </p:nvPr>
        </p:nvSpPr>
        <p:spPr/>
        <p:txBody>
          <a:bodyPr/>
          <a:lstStyle/>
          <a:p>
            <a:pPr eaLnBrk="1" hangingPunct="1">
              <a:defRPr/>
            </a:pPr>
            <a:r>
              <a:rPr lang="en-US" altLang="zh-CN" smtClean="0"/>
              <a:t>Game Theory</a:t>
            </a:r>
          </a:p>
        </p:txBody>
      </p:sp>
      <p:sp>
        <p:nvSpPr>
          <p:cNvPr id="236547" name="Rectangle 3"/>
          <p:cNvSpPr>
            <a:spLocks noGrp="1" noChangeArrowheads="1"/>
          </p:cNvSpPr>
          <p:nvPr>
            <p:ph type="body" idx="1"/>
          </p:nvPr>
        </p:nvSpPr>
        <p:spPr/>
        <p:txBody>
          <a:bodyPr/>
          <a:lstStyle/>
          <a:p>
            <a:pPr eaLnBrk="1" hangingPunct="1">
              <a:defRPr/>
            </a:pPr>
            <a:r>
              <a:rPr lang="zh-CN" altLang="en-US" dirty="0" smtClean="0"/>
              <a:t>现代对策论</a:t>
            </a:r>
          </a:p>
          <a:p>
            <a:pPr lvl="1" eaLnBrk="1" hangingPunct="1">
              <a:defRPr/>
            </a:pPr>
            <a:r>
              <a:rPr lang="zh-CN" altLang="en-US" dirty="0" smtClean="0"/>
              <a:t>近年来，</a:t>
            </a:r>
            <a:r>
              <a:rPr lang="zh-CN" altLang="en-US" dirty="0" smtClean="0">
                <a:solidFill>
                  <a:srgbClr val="FF0000"/>
                </a:solidFill>
              </a:rPr>
              <a:t>数理经济学</a:t>
            </a:r>
            <a:r>
              <a:rPr lang="zh-CN" altLang="en-US" dirty="0" smtClean="0"/>
              <a:t>特别是关于竞争平衡性问题、经济的增长问题、资本的积累问题等的研究，受到对策论的极大影响。对策论也在应用中得到迅速的发展，并且在数学研究中也得到应用；</a:t>
            </a:r>
          </a:p>
          <a:p>
            <a:pPr lvl="1" eaLnBrk="1" hangingPunct="1">
              <a:defRPr/>
            </a:pPr>
            <a:r>
              <a:rPr lang="en-US" altLang="zh-CN" dirty="0" smtClean="0"/>
              <a:t>1950</a:t>
            </a:r>
            <a:r>
              <a:rPr lang="zh-CN" altLang="en-US" dirty="0" smtClean="0"/>
              <a:t>年，</a:t>
            </a:r>
            <a:r>
              <a:rPr lang="en-US" altLang="zh-CN" dirty="0" smtClean="0"/>
              <a:t>Wald</a:t>
            </a:r>
            <a:r>
              <a:rPr lang="zh-CN" altLang="en-US" dirty="0" smtClean="0"/>
              <a:t>在其统计决策理论中，</a:t>
            </a:r>
            <a:br>
              <a:rPr lang="zh-CN" altLang="en-US" dirty="0" smtClean="0"/>
            </a:br>
            <a:r>
              <a:rPr lang="zh-CN" altLang="en-US" dirty="0" smtClean="0"/>
              <a:t>把数理统计问题看成是统计学家与大</a:t>
            </a:r>
            <a:br>
              <a:rPr lang="zh-CN" altLang="en-US" dirty="0" smtClean="0"/>
            </a:br>
            <a:r>
              <a:rPr lang="zh-CN" altLang="en-US" dirty="0" smtClean="0"/>
              <a:t>自然的对策，用这种观点把各种各样</a:t>
            </a:r>
            <a:br>
              <a:rPr lang="zh-CN" altLang="en-US" dirty="0" smtClean="0"/>
            </a:br>
            <a:r>
              <a:rPr lang="zh-CN" altLang="en-US" dirty="0" smtClean="0"/>
              <a:t>的统计问题统一起来，用对策论加以</a:t>
            </a:r>
            <a:br>
              <a:rPr lang="zh-CN" altLang="en-US" dirty="0" smtClean="0"/>
            </a:br>
            <a:r>
              <a:rPr lang="zh-CN" altLang="en-US" dirty="0" smtClean="0"/>
              <a:t>研究，此举促进了</a:t>
            </a:r>
            <a:r>
              <a:rPr lang="zh-CN" altLang="en-US" dirty="0" smtClean="0">
                <a:solidFill>
                  <a:srgbClr val="FF0000"/>
                </a:solidFill>
              </a:rPr>
              <a:t>数理统计学</a:t>
            </a:r>
            <a:r>
              <a:rPr lang="zh-CN" altLang="en-US" dirty="0" smtClean="0"/>
              <a:t>的发展。</a:t>
            </a:r>
          </a:p>
        </p:txBody>
      </p:sp>
      <p:pic>
        <p:nvPicPr>
          <p:cNvPr id="236549" name="Picture 5" descr="Wald_2%5B1%5D"/>
          <p:cNvPicPr>
            <a:picLocks noChangeAspect="1" noChangeArrowheads="1"/>
          </p:cNvPicPr>
          <p:nvPr/>
        </p:nvPicPr>
        <p:blipFill>
          <a:blip r:embed="rId2"/>
          <a:srcRect/>
          <a:stretch>
            <a:fillRect/>
          </a:stretch>
        </p:blipFill>
        <p:spPr bwMode="auto">
          <a:xfrm>
            <a:off x="7092950" y="3644900"/>
            <a:ext cx="1635125" cy="1954213"/>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p:txBody>
          <a:bodyPr/>
          <a:lstStyle/>
          <a:p>
            <a:pPr eaLnBrk="1" hangingPunct="1">
              <a:defRPr/>
            </a:pPr>
            <a:r>
              <a:rPr lang="en-US" altLang="zh-CN" smtClean="0"/>
              <a:t>Game Theory</a:t>
            </a:r>
          </a:p>
        </p:txBody>
      </p:sp>
      <p:sp>
        <p:nvSpPr>
          <p:cNvPr id="231427" name="Rectangle 3"/>
          <p:cNvSpPr>
            <a:spLocks noGrp="1" noChangeArrowheads="1"/>
          </p:cNvSpPr>
          <p:nvPr>
            <p:ph type="body" idx="1"/>
          </p:nvPr>
        </p:nvSpPr>
        <p:spPr/>
        <p:txBody>
          <a:bodyPr/>
          <a:lstStyle/>
          <a:p>
            <a:pPr eaLnBrk="1" hangingPunct="1">
              <a:defRPr/>
            </a:pPr>
            <a:r>
              <a:rPr lang="zh-CN" altLang="en-US" smtClean="0"/>
              <a:t>对策模型一般具有</a:t>
            </a:r>
            <a:r>
              <a:rPr lang="en-US" altLang="zh-CN" smtClean="0"/>
              <a:t>3</a:t>
            </a:r>
            <a:r>
              <a:rPr lang="zh-CN" altLang="en-US" smtClean="0"/>
              <a:t>个基本要素：</a:t>
            </a:r>
          </a:p>
          <a:p>
            <a:pPr lvl="1" eaLnBrk="1" hangingPunct="1">
              <a:defRPr/>
            </a:pPr>
            <a:r>
              <a:rPr lang="zh-CN" altLang="en-US" smtClean="0">
                <a:solidFill>
                  <a:srgbClr val="FF0000"/>
                </a:solidFill>
              </a:rPr>
              <a:t>局中人</a:t>
            </a:r>
            <a:r>
              <a:rPr lang="zh-CN" altLang="en-US" smtClean="0"/>
              <a:t>：在一局对策中有权决定自己行动方案的参加各方。</a:t>
            </a:r>
          </a:p>
          <a:p>
            <a:pPr lvl="1" eaLnBrk="1" hangingPunct="1">
              <a:defRPr/>
            </a:pPr>
            <a:r>
              <a:rPr lang="zh-CN" altLang="en-US" smtClean="0">
                <a:solidFill>
                  <a:srgbClr val="FF0000"/>
                </a:solidFill>
              </a:rPr>
              <a:t>策略</a:t>
            </a:r>
            <a:r>
              <a:rPr lang="zh-CN" altLang="en-US" smtClean="0"/>
              <a:t>：在一局对策中可供局中人选择的一个实际可行的完整行动方案。</a:t>
            </a:r>
          </a:p>
          <a:p>
            <a:pPr lvl="1" eaLnBrk="1" hangingPunct="1">
              <a:defRPr/>
            </a:pPr>
            <a:r>
              <a:rPr lang="zh-CN" altLang="en-US" smtClean="0">
                <a:solidFill>
                  <a:srgbClr val="FF0000"/>
                </a:solidFill>
              </a:rPr>
              <a:t>支付函数</a:t>
            </a:r>
            <a:r>
              <a:rPr lang="zh-CN" altLang="en-US" smtClean="0"/>
              <a:t>：在一局对策中，各局中人所选取的策略形成的策略组称为一个局势，当局势给定后，对策结果也确定了。这时每个局中人都有所得失，“得失”是“局势”的函数，称之为支付函数。</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p:txBody>
          <a:bodyPr/>
          <a:lstStyle/>
          <a:p>
            <a:pPr eaLnBrk="1" hangingPunct="1">
              <a:defRPr/>
            </a:pPr>
            <a:r>
              <a:rPr lang="en-US" altLang="zh-CN" smtClean="0"/>
              <a:t>Our Topics</a:t>
            </a:r>
          </a:p>
        </p:txBody>
      </p:sp>
      <p:sp>
        <p:nvSpPr>
          <p:cNvPr id="227331" name="Rectangle 3"/>
          <p:cNvSpPr>
            <a:spLocks noGrp="1" noChangeArrowheads="1"/>
          </p:cNvSpPr>
          <p:nvPr>
            <p:ph type="body" idx="1"/>
          </p:nvPr>
        </p:nvSpPr>
        <p:spPr/>
        <p:txBody>
          <a:bodyPr/>
          <a:lstStyle/>
          <a:p>
            <a:pPr eaLnBrk="1" hangingPunct="1">
              <a:defRPr/>
            </a:pPr>
            <a:r>
              <a:rPr lang="zh-CN" altLang="en-US" smtClean="0"/>
              <a:t>本课仅讨论以下情况：</a:t>
            </a:r>
          </a:p>
          <a:p>
            <a:pPr lvl="1" eaLnBrk="1" hangingPunct="1">
              <a:defRPr/>
            </a:pPr>
            <a:endParaRPr lang="zh-CN" altLang="en-US" smtClean="0"/>
          </a:p>
          <a:p>
            <a:pPr lvl="1" eaLnBrk="1" hangingPunct="1">
              <a:defRPr/>
            </a:pPr>
            <a:r>
              <a:rPr lang="zh-CN" altLang="en-US" smtClean="0"/>
              <a:t>双人对弈</a:t>
            </a:r>
          </a:p>
          <a:p>
            <a:pPr lvl="1" eaLnBrk="1" hangingPunct="1">
              <a:defRPr/>
            </a:pPr>
            <a:r>
              <a:rPr lang="zh-CN" altLang="en-US" smtClean="0"/>
              <a:t>信息完备</a:t>
            </a:r>
          </a:p>
          <a:p>
            <a:pPr lvl="1" eaLnBrk="1" hangingPunct="1">
              <a:defRPr/>
            </a:pPr>
            <a:r>
              <a:rPr lang="zh-CN" altLang="en-US" smtClean="0"/>
              <a:t>零和</a:t>
            </a:r>
          </a:p>
        </p:txBody>
      </p:sp>
      <p:pic>
        <p:nvPicPr>
          <p:cNvPr id="19460"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7175" y="2492375"/>
            <a:ext cx="3425825" cy="3981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2"/>
          <p:cNvSpPr>
            <a:spLocks noGrp="1" noChangeArrowheads="1"/>
          </p:cNvSpPr>
          <p:nvPr>
            <p:ph type="title"/>
          </p:nvPr>
        </p:nvSpPr>
        <p:spPr/>
        <p:txBody>
          <a:bodyPr/>
          <a:lstStyle/>
          <a:p>
            <a:pPr eaLnBrk="1" hangingPunct="1">
              <a:defRPr/>
            </a:pPr>
            <a:r>
              <a:rPr lang="en-US" altLang="zh-CN" smtClean="0"/>
              <a:t>MiniMax Algorithm</a:t>
            </a:r>
          </a:p>
        </p:txBody>
      </p:sp>
      <p:sp>
        <p:nvSpPr>
          <p:cNvPr id="229379" name="Rectangle 3"/>
          <p:cNvSpPr>
            <a:spLocks noGrp="1" noChangeArrowheads="1"/>
          </p:cNvSpPr>
          <p:nvPr>
            <p:ph type="body" idx="1"/>
          </p:nvPr>
        </p:nvSpPr>
        <p:spPr/>
        <p:txBody>
          <a:bodyPr/>
          <a:lstStyle/>
          <a:p>
            <a:pPr eaLnBrk="1" hangingPunct="1">
              <a:defRPr/>
            </a:pPr>
            <a:r>
              <a:rPr lang="zh-CN" altLang="en-US" smtClean="0"/>
              <a:t>人在下棋时每走一步是怎么想的？</a:t>
            </a:r>
          </a:p>
        </p:txBody>
      </p:sp>
      <p:pic>
        <p:nvPicPr>
          <p:cNvPr id="229381" name="Picture 5" descr="巨大棋盘"/>
          <p:cNvPicPr>
            <a:picLocks noChangeAspect="1" noChangeArrowheads="1"/>
          </p:cNvPicPr>
          <p:nvPr/>
        </p:nvPicPr>
        <p:blipFill>
          <a:blip r:embed="rId2">
            <a:extLst>
              <a:ext uri="{28A0092B-C50C-407E-A947-70E740481C1C}">
                <a14:useLocalDpi xmlns:a14="http://schemas.microsoft.com/office/drawing/2010/main" val="0"/>
              </a:ext>
            </a:extLst>
          </a:blip>
          <a:srcRect b="13106"/>
          <a:stretch>
            <a:fillRect/>
          </a:stretch>
        </p:blipFill>
        <p:spPr bwMode="auto">
          <a:xfrm>
            <a:off x="1476375" y="1989138"/>
            <a:ext cx="6264275" cy="408622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p:txBody>
          <a:bodyPr/>
          <a:lstStyle/>
          <a:p>
            <a:pPr eaLnBrk="1" hangingPunct="1">
              <a:defRPr/>
            </a:pPr>
            <a:r>
              <a:rPr lang="en-US" altLang="zh-CN" sz="4400" smtClean="0"/>
              <a:t>MiniMax Algorithm</a:t>
            </a:r>
          </a:p>
        </p:txBody>
      </p:sp>
      <p:sp>
        <p:nvSpPr>
          <p:cNvPr id="240643" name="Rectangle 3"/>
          <p:cNvSpPr>
            <a:spLocks noGrp="1" noChangeArrowheads="1"/>
          </p:cNvSpPr>
          <p:nvPr>
            <p:ph type="body" idx="1"/>
          </p:nvPr>
        </p:nvSpPr>
        <p:spPr/>
        <p:txBody>
          <a:bodyPr/>
          <a:lstStyle/>
          <a:p>
            <a:pPr marL="609600" indent="-609600" eaLnBrk="1" hangingPunct="1">
              <a:defRPr/>
            </a:pPr>
            <a:r>
              <a:rPr lang="en-US" altLang="zh-CN" smtClean="0"/>
              <a:t>MINMAX</a:t>
            </a:r>
            <a:r>
              <a:rPr lang="zh-CN" altLang="en-US" smtClean="0"/>
              <a:t>基本思想：</a:t>
            </a:r>
          </a:p>
          <a:p>
            <a:pPr marL="990600" lvl="1" indent="-533400" eaLnBrk="1" hangingPunct="1">
              <a:defRPr/>
            </a:pPr>
            <a:r>
              <a:rPr lang="zh-CN" altLang="en-US" smtClean="0"/>
              <a:t>当轮到</a:t>
            </a:r>
            <a:r>
              <a:rPr lang="en-US" altLang="zh-CN" smtClean="0"/>
              <a:t>MIN</a:t>
            </a:r>
            <a:r>
              <a:rPr lang="zh-CN" altLang="en-US" smtClean="0"/>
              <a:t>出招时</a:t>
            </a:r>
            <a:br>
              <a:rPr lang="zh-CN" altLang="en-US" smtClean="0"/>
            </a:br>
            <a:r>
              <a:rPr lang="en-US" altLang="zh-CN" smtClean="0"/>
              <a:t>MAX</a:t>
            </a:r>
            <a:r>
              <a:rPr lang="zh-CN" altLang="en-US" smtClean="0"/>
              <a:t>应考虑最坏的情况</a:t>
            </a:r>
          </a:p>
          <a:p>
            <a:pPr marL="990600" lvl="1" indent="-533400" eaLnBrk="1" hangingPunct="1">
              <a:defRPr/>
            </a:pPr>
            <a:r>
              <a:rPr lang="zh-CN" altLang="en-US" smtClean="0"/>
              <a:t>当轮到</a:t>
            </a:r>
            <a:r>
              <a:rPr lang="en-US" altLang="zh-CN" smtClean="0"/>
              <a:t>MAX</a:t>
            </a:r>
            <a:r>
              <a:rPr lang="zh-CN" altLang="en-US" smtClean="0"/>
              <a:t>出招时</a:t>
            </a:r>
            <a:br>
              <a:rPr lang="zh-CN" altLang="en-US" smtClean="0"/>
            </a:br>
            <a:r>
              <a:rPr lang="en-US" altLang="zh-CN" smtClean="0"/>
              <a:t>MAX</a:t>
            </a:r>
            <a:r>
              <a:rPr lang="zh-CN" altLang="en-US" smtClean="0"/>
              <a:t>应考虑最好的情况</a:t>
            </a:r>
          </a:p>
          <a:p>
            <a:pPr marL="990600" lvl="1" indent="-533400" eaLnBrk="1" hangingPunct="1">
              <a:defRPr/>
            </a:pPr>
            <a:r>
              <a:rPr lang="zh-CN" altLang="en-US" smtClean="0"/>
              <a:t>向前考虑若干步</a:t>
            </a:r>
            <a:br>
              <a:rPr lang="zh-CN" altLang="en-US" smtClean="0"/>
            </a:br>
            <a:r>
              <a:rPr lang="zh-CN" altLang="en-US" smtClean="0"/>
              <a:t>然后倒推回来确定如何出招</a:t>
            </a:r>
          </a:p>
        </p:txBody>
      </p:sp>
      <p:pic>
        <p:nvPicPr>
          <p:cNvPr id="240647" name="Picture 7" descr="Ernst_Zermelo"/>
          <p:cNvPicPr>
            <a:picLocks noChangeAspect="1" noChangeArrowheads="1"/>
          </p:cNvPicPr>
          <p:nvPr/>
        </p:nvPicPr>
        <p:blipFill>
          <a:blip r:embed="rId2"/>
          <a:srcRect/>
          <a:stretch>
            <a:fillRect/>
          </a:stretch>
        </p:blipFill>
        <p:spPr bwMode="auto">
          <a:xfrm>
            <a:off x="6300788" y="981075"/>
            <a:ext cx="2498725" cy="345757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240648" name="Rectangle 8"/>
          <p:cNvSpPr>
            <a:spLocks noChangeArrowheads="1"/>
          </p:cNvSpPr>
          <p:nvPr/>
        </p:nvSpPr>
        <p:spPr bwMode="auto">
          <a:xfrm>
            <a:off x="6511925" y="4437063"/>
            <a:ext cx="2163763"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1" hangingPunct="1">
              <a:defRPr/>
            </a:pPr>
            <a:r>
              <a:rPr lang="en-US" altLang="zh-CN" b="1">
                <a:solidFill>
                  <a:schemeClr val="accent2"/>
                </a:solidFill>
                <a:effectLst>
                  <a:outerShdw blurRad="38100" dist="38100" dir="2700000" algn="tl">
                    <a:srgbClr val="C0C0C0"/>
                  </a:outerShdw>
                </a:effectLst>
              </a:rPr>
              <a:t>Ernst  Zermelo</a:t>
            </a:r>
            <a:br>
              <a:rPr lang="en-US" altLang="zh-CN" b="1">
                <a:solidFill>
                  <a:schemeClr val="accent2"/>
                </a:solidFill>
                <a:effectLst>
                  <a:outerShdw blurRad="38100" dist="38100" dir="2700000" algn="tl">
                    <a:srgbClr val="C0C0C0"/>
                  </a:outerShdw>
                </a:effectLst>
              </a:rPr>
            </a:br>
            <a:r>
              <a:rPr lang="en-US" altLang="zh-CN" b="1">
                <a:solidFill>
                  <a:schemeClr val="accent2"/>
                </a:solidFill>
                <a:effectLst>
                  <a:outerShdw blurRad="38100" dist="38100" dir="2700000" algn="tl">
                    <a:srgbClr val="C0C0C0"/>
                  </a:outerShdw>
                </a:effectLst>
              </a:rPr>
              <a:t>(1871-1953)</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Rectangle 2"/>
          <p:cNvSpPr>
            <a:spLocks noGrp="1" noChangeArrowheads="1"/>
          </p:cNvSpPr>
          <p:nvPr>
            <p:ph type="title"/>
          </p:nvPr>
        </p:nvSpPr>
        <p:spPr/>
        <p:txBody>
          <a:bodyPr/>
          <a:lstStyle/>
          <a:p>
            <a:pPr eaLnBrk="1" hangingPunct="1">
              <a:defRPr/>
            </a:pPr>
            <a:r>
              <a:rPr lang="en-US" altLang="zh-CN" sz="4400" smtClean="0"/>
              <a:t>MiniMax Algorithm</a:t>
            </a:r>
          </a:p>
        </p:txBody>
      </p:sp>
      <p:sp>
        <p:nvSpPr>
          <p:cNvPr id="239619" name="Rectangle 3"/>
          <p:cNvSpPr>
            <a:spLocks noGrp="1" noChangeArrowheads="1"/>
          </p:cNvSpPr>
          <p:nvPr>
            <p:ph type="body" idx="1"/>
          </p:nvPr>
        </p:nvSpPr>
        <p:spPr/>
        <p:txBody>
          <a:bodyPr/>
          <a:lstStyle/>
          <a:p>
            <a:pPr eaLnBrk="1" hangingPunct="1">
              <a:defRPr/>
            </a:pPr>
            <a:r>
              <a:rPr lang="zh-CN" altLang="en-US" smtClean="0"/>
              <a:t>假定有</a:t>
            </a:r>
            <a:r>
              <a:rPr lang="en-US" altLang="zh-CN" smtClean="0"/>
              <a:t>MAX</a:t>
            </a:r>
            <a:r>
              <a:rPr lang="zh-CN" altLang="en-US" smtClean="0"/>
              <a:t>和</a:t>
            </a:r>
            <a:r>
              <a:rPr lang="en-US" altLang="zh-CN" smtClean="0"/>
              <a:t>MIN</a:t>
            </a:r>
            <a:r>
              <a:rPr lang="zh-CN" altLang="en-US" smtClean="0"/>
              <a:t>两个局中人，定义静态估计函数</a:t>
            </a:r>
            <a:r>
              <a:rPr lang="en-US" altLang="zh-CN" i="1" smtClean="0"/>
              <a:t>f</a:t>
            </a:r>
            <a:r>
              <a:rPr lang="zh-CN" altLang="en-US" smtClean="0"/>
              <a:t>，对局势</a:t>
            </a:r>
            <a:r>
              <a:rPr lang="en-US" altLang="zh-CN" i="1" smtClean="0"/>
              <a:t>p</a:t>
            </a:r>
            <a:r>
              <a:rPr lang="zh-CN" altLang="en-US" smtClean="0"/>
              <a:t>作出优劣估计</a:t>
            </a:r>
          </a:p>
          <a:p>
            <a:pPr lvl="1" eaLnBrk="1" hangingPunct="1">
              <a:defRPr/>
            </a:pPr>
            <a:r>
              <a:rPr lang="zh-CN" altLang="en-US" smtClean="0"/>
              <a:t>有利于</a:t>
            </a:r>
            <a:r>
              <a:rPr lang="en-US" altLang="zh-CN" smtClean="0"/>
              <a:t>MAX</a:t>
            </a:r>
            <a:r>
              <a:rPr lang="zh-CN" altLang="en-US" smtClean="0"/>
              <a:t>的势态，</a:t>
            </a:r>
            <a:r>
              <a:rPr lang="en-US" altLang="zh-CN" i="1" smtClean="0"/>
              <a:t>f</a:t>
            </a:r>
            <a:r>
              <a:rPr lang="zh-CN" altLang="en-US" smtClean="0"/>
              <a:t>（</a:t>
            </a:r>
            <a:r>
              <a:rPr lang="en-US" altLang="zh-CN" i="1" smtClean="0"/>
              <a:t>p</a:t>
            </a:r>
            <a:r>
              <a:rPr lang="zh-CN" altLang="en-US" smtClean="0"/>
              <a:t>）取正值</a:t>
            </a:r>
          </a:p>
          <a:p>
            <a:pPr lvl="1" eaLnBrk="1" hangingPunct="1">
              <a:defRPr/>
            </a:pPr>
            <a:r>
              <a:rPr kumimoji="0" lang="zh-CN" altLang="en-US" smtClean="0"/>
              <a:t>有</a:t>
            </a:r>
            <a:r>
              <a:rPr lang="zh-CN" altLang="en-US" smtClean="0"/>
              <a:t>利于</a:t>
            </a:r>
            <a:r>
              <a:rPr lang="en-US" altLang="zh-CN" smtClean="0"/>
              <a:t>MIN</a:t>
            </a:r>
            <a:r>
              <a:rPr lang="zh-CN" altLang="en-US" smtClean="0"/>
              <a:t>的势态，</a:t>
            </a:r>
            <a:r>
              <a:rPr lang="en-US" altLang="zh-CN" i="1" smtClean="0"/>
              <a:t>f</a:t>
            </a:r>
            <a:r>
              <a:rPr lang="zh-CN" altLang="en-US" smtClean="0"/>
              <a:t>（</a:t>
            </a:r>
            <a:r>
              <a:rPr lang="en-US" altLang="zh-CN" i="1" smtClean="0"/>
              <a:t>p</a:t>
            </a:r>
            <a:r>
              <a:rPr lang="zh-CN" altLang="en-US" smtClean="0"/>
              <a:t>）取负值</a:t>
            </a:r>
          </a:p>
          <a:p>
            <a:pPr lvl="1" eaLnBrk="1" hangingPunct="1">
              <a:defRPr/>
            </a:pPr>
            <a:r>
              <a:rPr lang="zh-CN" altLang="en-US" smtClean="0"/>
              <a:t>势均力敌的势态，</a:t>
            </a:r>
            <a:r>
              <a:rPr lang="en-US" altLang="zh-CN" i="1" smtClean="0"/>
              <a:t>f</a:t>
            </a:r>
            <a:r>
              <a:rPr lang="zh-CN" altLang="en-US" smtClean="0"/>
              <a:t>（</a:t>
            </a:r>
            <a:r>
              <a:rPr lang="en-US" altLang="zh-CN" i="1" smtClean="0"/>
              <a:t>p</a:t>
            </a:r>
            <a:r>
              <a:rPr lang="zh-CN" altLang="en-US" smtClean="0"/>
              <a:t>）取</a:t>
            </a:r>
            <a:r>
              <a:rPr lang="en-US" altLang="zh-CN" smtClean="0"/>
              <a:t>0</a:t>
            </a:r>
            <a:r>
              <a:rPr lang="zh-CN" altLang="en-US" smtClean="0"/>
              <a:t>值</a:t>
            </a:r>
          </a:p>
          <a:p>
            <a:pPr lvl="1" eaLnBrk="1" hangingPunct="1">
              <a:defRPr/>
            </a:pPr>
            <a:r>
              <a:rPr lang="zh-CN" altLang="en-US" smtClean="0"/>
              <a:t>若</a:t>
            </a:r>
            <a:r>
              <a:rPr lang="en-US" altLang="zh-CN" i="1" smtClean="0"/>
              <a:t>f</a:t>
            </a:r>
            <a:r>
              <a:rPr lang="zh-CN" altLang="en-US" smtClean="0"/>
              <a:t>（</a:t>
            </a:r>
            <a:r>
              <a:rPr lang="en-US" altLang="zh-CN" i="1" smtClean="0"/>
              <a:t>p</a:t>
            </a:r>
            <a:r>
              <a:rPr lang="zh-CN" altLang="en-US" smtClean="0"/>
              <a:t>）＝＋∞，则表示</a:t>
            </a:r>
            <a:r>
              <a:rPr lang="en-US" altLang="zh-CN" smtClean="0"/>
              <a:t>MAX</a:t>
            </a:r>
            <a:r>
              <a:rPr lang="zh-CN" altLang="en-US" smtClean="0"/>
              <a:t>赢</a:t>
            </a:r>
          </a:p>
          <a:p>
            <a:pPr lvl="1" eaLnBrk="1" hangingPunct="1">
              <a:defRPr/>
            </a:pPr>
            <a:r>
              <a:rPr lang="zh-CN" altLang="en-US" smtClean="0"/>
              <a:t>若</a:t>
            </a:r>
            <a:r>
              <a:rPr lang="en-US" altLang="zh-CN" i="1" smtClean="0"/>
              <a:t>f</a:t>
            </a:r>
            <a:r>
              <a:rPr lang="zh-CN" altLang="en-US" smtClean="0"/>
              <a:t>（</a:t>
            </a:r>
            <a:r>
              <a:rPr lang="en-US" altLang="zh-CN" i="1" smtClean="0"/>
              <a:t>p</a:t>
            </a:r>
            <a:r>
              <a:rPr lang="zh-CN" altLang="en-US" smtClean="0"/>
              <a:t>）＝－∞，则表示</a:t>
            </a:r>
            <a:r>
              <a:rPr lang="en-US" altLang="zh-CN" smtClean="0"/>
              <a:t>MIN</a:t>
            </a:r>
            <a:r>
              <a:rPr lang="zh-CN" altLang="en-US" smtClean="0"/>
              <a:t>赢</a:t>
            </a:r>
          </a:p>
        </p:txBody>
      </p:sp>
      <p:pic>
        <p:nvPicPr>
          <p:cNvPr id="22532" name="Picture 6" descr="Chinese%20Chess%20Set"/>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t="21136" b="18213"/>
          <a:stretch>
            <a:fillRect/>
          </a:stretch>
        </p:blipFill>
        <p:spPr bwMode="auto">
          <a:xfrm>
            <a:off x="5314950" y="4552950"/>
            <a:ext cx="3829050" cy="230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2"/>
          <p:cNvSpPr>
            <a:spLocks noGrp="1" noChangeArrowheads="1"/>
          </p:cNvSpPr>
          <p:nvPr>
            <p:ph type="title"/>
          </p:nvPr>
        </p:nvSpPr>
        <p:spPr/>
        <p:txBody>
          <a:bodyPr/>
          <a:lstStyle/>
          <a:p>
            <a:pPr eaLnBrk="1" hangingPunct="1">
              <a:defRPr/>
            </a:pPr>
            <a:r>
              <a:rPr lang="en-US" altLang="zh-CN" sz="4400" smtClean="0"/>
              <a:t>MiniMax Algorithm</a:t>
            </a:r>
          </a:p>
        </p:txBody>
      </p:sp>
      <p:pic>
        <p:nvPicPr>
          <p:cNvPr id="23555" name="Picture 4" descr="3_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6013" y="1412875"/>
            <a:ext cx="6840537" cy="3702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1669" name="Rectangle 5"/>
          <p:cNvSpPr>
            <a:spLocks noChangeArrowheads="1"/>
          </p:cNvSpPr>
          <p:nvPr/>
        </p:nvSpPr>
        <p:spPr bwMode="auto">
          <a:xfrm>
            <a:off x="2484438" y="2924175"/>
            <a:ext cx="503237" cy="36036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0"/>
              </a:spcBef>
              <a:buFontTx/>
              <a:buNone/>
            </a:pPr>
            <a:endParaRPr lang="zh-CN" altLang="en-US" sz="2400" b="0">
              <a:solidFill>
                <a:schemeClr val="tx1"/>
              </a:solidFill>
              <a:ea typeface="宋体" panose="02010600030101010101" pitchFamily="2" charset="-122"/>
            </a:endParaRPr>
          </a:p>
        </p:txBody>
      </p:sp>
      <p:sp>
        <p:nvSpPr>
          <p:cNvPr id="241670" name="Rectangle 6"/>
          <p:cNvSpPr>
            <a:spLocks noChangeArrowheads="1"/>
          </p:cNvSpPr>
          <p:nvPr/>
        </p:nvSpPr>
        <p:spPr bwMode="auto">
          <a:xfrm>
            <a:off x="3995738" y="2924175"/>
            <a:ext cx="503237" cy="36036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0"/>
              </a:spcBef>
              <a:buFontTx/>
              <a:buNone/>
            </a:pPr>
            <a:endParaRPr lang="zh-CN" altLang="en-US" sz="2400" b="0">
              <a:solidFill>
                <a:schemeClr val="tx1"/>
              </a:solidFill>
              <a:ea typeface="宋体" panose="02010600030101010101" pitchFamily="2" charset="-122"/>
            </a:endParaRPr>
          </a:p>
        </p:txBody>
      </p:sp>
      <p:sp>
        <p:nvSpPr>
          <p:cNvPr id="241671" name="Rectangle 7"/>
          <p:cNvSpPr>
            <a:spLocks noChangeArrowheads="1"/>
          </p:cNvSpPr>
          <p:nvPr/>
        </p:nvSpPr>
        <p:spPr bwMode="auto">
          <a:xfrm>
            <a:off x="5508625" y="2924175"/>
            <a:ext cx="503238" cy="36036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0"/>
              </a:spcBef>
              <a:buFontTx/>
              <a:buNone/>
            </a:pPr>
            <a:endParaRPr lang="zh-CN" altLang="en-US" sz="2400" b="0">
              <a:solidFill>
                <a:schemeClr val="tx1"/>
              </a:solidFill>
              <a:ea typeface="宋体" panose="02010600030101010101" pitchFamily="2" charset="-122"/>
            </a:endParaRPr>
          </a:p>
        </p:txBody>
      </p:sp>
      <p:sp>
        <p:nvSpPr>
          <p:cNvPr id="241672" name="Rectangle 8"/>
          <p:cNvSpPr>
            <a:spLocks noChangeArrowheads="1"/>
          </p:cNvSpPr>
          <p:nvPr/>
        </p:nvSpPr>
        <p:spPr bwMode="auto">
          <a:xfrm>
            <a:off x="4140200" y="1557338"/>
            <a:ext cx="576263" cy="358775"/>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0"/>
              </a:spcBef>
              <a:buFontTx/>
              <a:buNone/>
            </a:pPr>
            <a:endParaRPr lang="zh-CN" altLang="en-US" sz="2400" b="0">
              <a:solidFill>
                <a:schemeClr val="tx1"/>
              </a:solidFill>
              <a:ea typeface="宋体" panose="02010600030101010101" pitchFamily="2" charset="-122"/>
            </a:endParaRPr>
          </a:p>
        </p:txBody>
      </p:sp>
      <p:sp>
        <p:nvSpPr>
          <p:cNvPr id="23560" name="Rectangle 10"/>
          <p:cNvSpPr>
            <a:spLocks noChangeArrowheads="1"/>
          </p:cNvSpPr>
          <p:nvPr/>
        </p:nvSpPr>
        <p:spPr bwMode="auto">
          <a:xfrm>
            <a:off x="4140200" y="1989138"/>
            <a:ext cx="576263" cy="287337"/>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0"/>
              </a:spcBef>
              <a:buFontTx/>
              <a:buNone/>
            </a:pPr>
            <a:endParaRPr lang="zh-CN" altLang="en-US" sz="2400" b="0">
              <a:solidFill>
                <a:schemeClr val="tx1"/>
              </a:solidFill>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xit" presetSubtype="8" fill="hold" grpId="0" nodeType="clickEffect">
                                  <p:stCondLst>
                                    <p:cond delay="0"/>
                                  </p:stCondLst>
                                  <p:childTnLst>
                                    <p:animEffect transition="out" filter="wipe(left)">
                                      <p:cBhvr>
                                        <p:cTn id="6" dur="500"/>
                                        <p:tgtEl>
                                          <p:spTgt spid="241669"/>
                                        </p:tgtEl>
                                      </p:cBhvr>
                                    </p:animEffect>
                                    <p:set>
                                      <p:cBhvr>
                                        <p:cTn id="7" dur="1" fill="hold">
                                          <p:stCondLst>
                                            <p:cond delay="499"/>
                                          </p:stCondLst>
                                        </p:cTn>
                                        <p:tgtEl>
                                          <p:spTgt spid="241669"/>
                                        </p:tgtEl>
                                        <p:attrNameLst>
                                          <p:attrName>style.visibility</p:attrName>
                                        </p:attrNameLst>
                                      </p:cBhvr>
                                      <p:to>
                                        <p:strVal val="hidden"/>
                                      </p:to>
                                    </p:set>
                                  </p:childTnLst>
                                </p:cTn>
                              </p:par>
                            </p:childTnLst>
                          </p:cTn>
                        </p:par>
                        <p:par>
                          <p:cTn id="8" fill="hold" nodeType="afterGroup">
                            <p:stCondLst>
                              <p:cond delay="500"/>
                            </p:stCondLst>
                            <p:childTnLst>
                              <p:par>
                                <p:cTn id="9" presetID="22" presetClass="exit" presetSubtype="8" fill="hold" grpId="0" nodeType="afterEffect">
                                  <p:stCondLst>
                                    <p:cond delay="0"/>
                                  </p:stCondLst>
                                  <p:childTnLst>
                                    <p:animEffect transition="out" filter="wipe(left)">
                                      <p:cBhvr>
                                        <p:cTn id="10" dur="500"/>
                                        <p:tgtEl>
                                          <p:spTgt spid="241670"/>
                                        </p:tgtEl>
                                      </p:cBhvr>
                                    </p:animEffect>
                                    <p:set>
                                      <p:cBhvr>
                                        <p:cTn id="11" dur="1" fill="hold">
                                          <p:stCondLst>
                                            <p:cond delay="499"/>
                                          </p:stCondLst>
                                        </p:cTn>
                                        <p:tgtEl>
                                          <p:spTgt spid="241670"/>
                                        </p:tgtEl>
                                        <p:attrNameLst>
                                          <p:attrName>style.visibility</p:attrName>
                                        </p:attrNameLst>
                                      </p:cBhvr>
                                      <p:to>
                                        <p:strVal val="hidden"/>
                                      </p:to>
                                    </p:set>
                                  </p:childTnLst>
                                </p:cTn>
                              </p:par>
                            </p:childTnLst>
                          </p:cTn>
                        </p:par>
                        <p:par>
                          <p:cTn id="12" fill="hold" nodeType="afterGroup">
                            <p:stCondLst>
                              <p:cond delay="1000"/>
                            </p:stCondLst>
                            <p:childTnLst>
                              <p:par>
                                <p:cTn id="13" presetID="22" presetClass="exit" presetSubtype="8" fill="hold" grpId="0" nodeType="afterEffect">
                                  <p:stCondLst>
                                    <p:cond delay="0"/>
                                  </p:stCondLst>
                                  <p:childTnLst>
                                    <p:animEffect transition="out" filter="wipe(left)">
                                      <p:cBhvr>
                                        <p:cTn id="14" dur="500"/>
                                        <p:tgtEl>
                                          <p:spTgt spid="241671"/>
                                        </p:tgtEl>
                                      </p:cBhvr>
                                    </p:animEffect>
                                    <p:set>
                                      <p:cBhvr>
                                        <p:cTn id="15" dur="1" fill="hold">
                                          <p:stCondLst>
                                            <p:cond delay="499"/>
                                          </p:stCondLst>
                                        </p:cTn>
                                        <p:tgtEl>
                                          <p:spTgt spid="241671"/>
                                        </p:tgtEl>
                                        <p:attrNameLst>
                                          <p:attrName>style.visibility</p:attrName>
                                        </p:attrNameLst>
                                      </p:cBhvr>
                                      <p:to>
                                        <p:strVal val="hidden"/>
                                      </p:to>
                                    </p:set>
                                  </p:childTnLst>
                                </p:cTn>
                              </p:par>
                            </p:childTnLst>
                          </p:cTn>
                        </p:par>
                      </p:childTnLst>
                    </p:cTn>
                  </p:par>
                  <p:par>
                    <p:cTn id="16" fill="hold" nodeType="clickPar">
                      <p:stCondLst>
                        <p:cond delay="indefinite"/>
                      </p:stCondLst>
                      <p:childTnLst>
                        <p:par>
                          <p:cTn id="17" fill="hold" nodeType="withGroup">
                            <p:stCondLst>
                              <p:cond delay="0"/>
                            </p:stCondLst>
                            <p:childTnLst>
                              <p:par>
                                <p:cTn id="18" presetID="22" presetClass="exit" presetSubtype="8" fill="hold" grpId="0" nodeType="clickEffect">
                                  <p:stCondLst>
                                    <p:cond delay="0"/>
                                  </p:stCondLst>
                                  <p:childTnLst>
                                    <p:animEffect transition="out" filter="wipe(left)">
                                      <p:cBhvr>
                                        <p:cTn id="19" dur="500"/>
                                        <p:tgtEl>
                                          <p:spTgt spid="241672"/>
                                        </p:tgtEl>
                                      </p:cBhvr>
                                    </p:animEffect>
                                    <p:set>
                                      <p:cBhvr>
                                        <p:cTn id="20" dur="1" fill="hold">
                                          <p:stCondLst>
                                            <p:cond delay="499"/>
                                          </p:stCondLst>
                                        </p:cTn>
                                        <p:tgtEl>
                                          <p:spTgt spid="24167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1669" grpId="0" animBg="1"/>
      <p:bldP spid="241670" grpId="0" animBg="1"/>
      <p:bldP spid="241671" grpId="0" animBg="1"/>
      <p:bldP spid="241672"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p:txBody>
          <a:bodyPr/>
          <a:lstStyle/>
          <a:p>
            <a:pPr eaLnBrk="1" hangingPunct="1">
              <a:defRPr/>
            </a:pPr>
            <a:r>
              <a:rPr lang="en-US" altLang="zh-CN" smtClean="0"/>
              <a:t>Review</a:t>
            </a:r>
          </a:p>
        </p:txBody>
      </p:sp>
      <p:sp>
        <p:nvSpPr>
          <p:cNvPr id="254979" name="Rectangle 3"/>
          <p:cNvSpPr>
            <a:spLocks noGrp="1" noChangeArrowheads="1"/>
          </p:cNvSpPr>
          <p:nvPr>
            <p:ph type="body" idx="1"/>
          </p:nvPr>
        </p:nvSpPr>
        <p:spPr/>
        <p:txBody>
          <a:bodyPr/>
          <a:lstStyle/>
          <a:p>
            <a:pPr eaLnBrk="1" hangingPunct="1">
              <a:defRPr/>
            </a:pPr>
            <a:r>
              <a:rPr lang="en-US" altLang="zh-CN" dirty="0" smtClean="0"/>
              <a:t>Breadth-first search</a:t>
            </a:r>
          </a:p>
          <a:p>
            <a:pPr eaLnBrk="1" hangingPunct="1">
              <a:defRPr/>
            </a:pPr>
            <a:r>
              <a:rPr lang="en-US" altLang="zh-CN" dirty="0" smtClean="0"/>
              <a:t>Uniform cost search</a:t>
            </a:r>
          </a:p>
          <a:p>
            <a:pPr eaLnBrk="1" hangingPunct="1">
              <a:defRPr/>
            </a:pPr>
            <a:r>
              <a:rPr lang="en-US" altLang="zh-CN" dirty="0" smtClean="0"/>
              <a:t>Depth-first search</a:t>
            </a:r>
          </a:p>
          <a:p>
            <a:pPr eaLnBrk="1" hangingPunct="1">
              <a:defRPr/>
            </a:pPr>
            <a:r>
              <a:rPr lang="en-US" altLang="zh-CN" dirty="0" smtClean="0"/>
              <a:t>Depth-limited search</a:t>
            </a:r>
          </a:p>
          <a:p>
            <a:pPr eaLnBrk="1" hangingPunct="1">
              <a:defRPr/>
            </a:pPr>
            <a:r>
              <a:rPr lang="en-US" altLang="zh-CN" dirty="0" smtClean="0"/>
              <a:t>Iterative deepening search</a:t>
            </a:r>
          </a:p>
          <a:p>
            <a:pPr eaLnBrk="1" hangingPunct="1">
              <a:defRPr/>
            </a:pPr>
            <a:r>
              <a:rPr lang="en-US" altLang="zh-CN" dirty="0" smtClean="0"/>
              <a:t>Bidirectional search</a:t>
            </a:r>
          </a:p>
          <a:p>
            <a:pPr eaLnBrk="1" hangingPunct="1">
              <a:defRPr/>
            </a:pPr>
            <a:r>
              <a:rPr lang="en-US" altLang="zh-CN" dirty="0" smtClean="0"/>
              <a:t>Best-first search</a:t>
            </a:r>
          </a:p>
          <a:p>
            <a:pPr eaLnBrk="1" hangingPunct="1">
              <a:defRPr/>
            </a:pPr>
            <a:r>
              <a:rPr lang="en-US" altLang="zh-CN" dirty="0"/>
              <a:t>Stochastic Optimization </a:t>
            </a:r>
            <a:r>
              <a:rPr lang="en-US" altLang="zh-CN" dirty="0" smtClean="0"/>
              <a:t>Search</a:t>
            </a:r>
          </a:p>
          <a:p>
            <a:pPr eaLnBrk="1" hangingPunct="1">
              <a:defRPr/>
            </a:pPr>
            <a:r>
              <a:rPr lang="en-US" altLang="zh-CN" dirty="0"/>
              <a:t>Backtracking Search</a:t>
            </a:r>
            <a:endParaRPr lang="en-US" altLang="zh-CN" dirty="0" smtClean="0"/>
          </a:p>
        </p:txBody>
      </p:sp>
      <p:grpSp>
        <p:nvGrpSpPr>
          <p:cNvPr id="254980" name="Group 4"/>
          <p:cNvGrpSpPr>
            <a:grpSpLocks/>
          </p:cNvGrpSpPr>
          <p:nvPr/>
        </p:nvGrpSpPr>
        <p:grpSpPr bwMode="auto">
          <a:xfrm>
            <a:off x="6156325" y="1268413"/>
            <a:ext cx="2376488" cy="4824412"/>
            <a:chOff x="3424" y="799"/>
            <a:chExt cx="1951" cy="1996"/>
          </a:xfrm>
        </p:grpSpPr>
        <p:sp>
          <p:nvSpPr>
            <p:cNvPr id="4101" name="AutoShape 5"/>
            <p:cNvSpPr>
              <a:spLocks/>
            </p:cNvSpPr>
            <p:nvPr/>
          </p:nvSpPr>
          <p:spPr bwMode="auto">
            <a:xfrm>
              <a:off x="3424" y="799"/>
              <a:ext cx="182" cy="1996"/>
            </a:xfrm>
            <a:prstGeom prst="rightBrace">
              <a:avLst>
                <a:gd name="adj1" fmla="val 91392"/>
                <a:gd name="adj2" fmla="val 50000"/>
              </a:avLst>
            </a:prstGeom>
            <a:noFill/>
            <a:ln w="38100">
              <a:solidFill>
                <a:schemeClr val="accent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0"/>
                </a:spcBef>
                <a:buFontTx/>
                <a:buNone/>
              </a:pPr>
              <a:endParaRPr lang="zh-CN" altLang="en-US" sz="2400" b="0">
                <a:solidFill>
                  <a:schemeClr val="tx1"/>
                </a:solidFill>
                <a:ea typeface="宋体" panose="02010600030101010101" pitchFamily="2" charset="-122"/>
              </a:endParaRPr>
            </a:p>
          </p:txBody>
        </p:sp>
        <p:sp>
          <p:nvSpPr>
            <p:cNvPr id="254982" name="Text Box 6"/>
            <p:cNvSpPr txBox="1">
              <a:spLocks noChangeArrowheads="1"/>
            </p:cNvSpPr>
            <p:nvPr/>
          </p:nvSpPr>
          <p:spPr bwMode="auto">
            <a:xfrm>
              <a:off x="3651" y="1570"/>
              <a:ext cx="1724" cy="3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zh-CN" altLang="en-US" sz="3200" b="1">
                  <a:solidFill>
                    <a:schemeClr val="accent2"/>
                  </a:solidFill>
                  <a:effectLst>
                    <a:outerShdw blurRad="38100" dist="38100" dir="2700000" algn="tl">
                      <a:srgbClr val="C0C0C0"/>
                    </a:outerShdw>
                  </a:effectLst>
                </a:rPr>
                <a:t>自娱自乐</a:t>
              </a:r>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anim calcmode="lin" valueType="num">
                                      <p:cBhvr additive="base">
                                        <p:cTn id="7" dur="500" fill="hold"/>
                                        <p:tgtEl>
                                          <p:spTgt spid="254979">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54979">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254979">
                                            <p:txEl>
                                              <p:pRg st="1" end="1"/>
                                            </p:txEl>
                                          </p:spTgt>
                                        </p:tgtEl>
                                        <p:attrNameLst>
                                          <p:attrName>style.visibility</p:attrName>
                                        </p:attrNameLst>
                                      </p:cBhvr>
                                      <p:to>
                                        <p:strVal val="visible"/>
                                      </p:to>
                                    </p:set>
                                    <p:anim calcmode="lin" valueType="num">
                                      <p:cBhvr additive="base">
                                        <p:cTn id="12" dur="500" fill="hold"/>
                                        <p:tgtEl>
                                          <p:spTgt spid="254979">
                                            <p:txEl>
                                              <p:pRg st="1" end="1"/>
                                            </p:txEl>
                                          </p:spTgt>
                                        </p:tgtEl>
                                        <p:attrNameLst>
                                          <p:attrName>ppt_x</p:attrName>
                                        </p:attrNameLst>
                                      </p:cBhvr>
                                      <p:tavLst>
                                        <p:tav tm="0">
                                          <p:val>
                                            <p:strVal val="1+#ppt_w/2"/>
                                          </p:val>
                                        </p:tav>
                                        <p:tav tm="100000">
                                          <p:val>
                                            <p:strVal val="#ppt_x"/>
                                          </p:val>
                                        </p:tav>
                                      </p:tavLst>
                                    </p:anim>
                                    <p:anim calcmode="lin" valueType="num">
                                      <p:cBhvr additive="base">
                                        <p:cTn id="13" dur="500" fill="hold"/>
                                        <p:tgtEl>
                                          <p:spTgt spid="254979">
                                            <p:txEl>
                                              <p:pRg st="1" end="1"/>
                                            </p:txEl>
                                          </p:spTgt>
                                        </p:tgtEl>
                                        <p:attrNameLst>
                                          <p:attrName>ppt_y</p:attrName>
                                        </p:attrNameLst>
                                      </p:cBhvr>
                                      <p:tavLst>
                                        <p:tav tm="0">
                                          <p:val>
                                            <p:strVal val="#ppt_y"/>
                                          </p:val>
                                        </p:tav>
                                        <p:tav tm="100000">
                                          <p:val>
                                            <p:strVal val="#ppt_y"/>
                                          </p:val>
                                        </p:tav>
                                      </p:tavLst>
                                    </p:anim>
                                  </p:childTnLst>
                                </p:cTn>
                              </p:par>
                            </p:childTnLst>
                          </p:cTn>
                        </p:par>
                        <p:par>
                          <p:cTn id="14" fill="hold" nodeType="afterGroup">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254979">
                                            <p:txEl>
                                              <p:pRg st="2" end="2"/>
                                            </p:txEl>
                                          </p:spTgt>
                                        </p:tgtEl>
                                        <p:attrNameLst>
                                          <p:attrName>style.visibility</p:attrName>
                                        </p:attrNameLst>
                                      </p:cBhvr>
                                      <p:to>
                                        <p:strVal val="visible"/>
                                      </p:to>
                                    </p:set>
                                    <p:anim calcmode="lin" valueType="num">
                                      <p:cBhvr additive="base">
                                        <p:cTn id="17" dur="500" fill="hold"/>
                                        <p:tgtEl>
                                          <p:spTgt spid="254979">
                                            <p:txEl>
                                              <p:pRg st="2" end="2"/>
                                            </p:txEl>
                                          </p:spTgt>
                                        </p:tgtEl>
                                        <p:attrNameLst>
                                          <p:attrName>ppt_x</p:attrName>
                                        </p:attrNameLst>
                                      </p:cBhvr>
                                      <p:tavLst>
                                        <p:tav tm="0">
                                          <p:val>
                                            <p:strVal val="1+#ppt_w/2"/>
                                          </p:val>
                                        </p:tav>
                                        <p:tav tm="100000">
                                          <p:val>
                                            <p:strVal val="#ppt_x"/>
                                          </p:val>
                                        </p:tav>
                                      </p:tavLst>
                                    </p:anim>
                                    <p:anim calcmode="lin" valueType="num">
                                      <p:cBhvr additive="base">
                                        <p:cTn id="18" dur="500" fill="hold"/>
                                        <p:tgtEl>
                                          <p:spTgt spid="254979">
                                            <p:txEl>
                                              <p:pRg st="2" end="2"/>
                                            </p:txEl>
                                          </p:spTgt>
                                        </p:tgtEl>
                                        <p:attrNameLst>
                                          <p:attrName>ppt_y</p:attrName>
                                        </p:attrNameLst>
                                      </p:cBhvr>
                                      <p:tavLst>
                                        <p:tav tm="0">
                                          <p:val>
                                            <p:strVal val="#ppt_y"/>
                                          </p:val>
                                        </p:tav>
                                        <p:tav tm="100000">
                                          <p:val>
                                            <p:strVal val="#ppt_y"/>
                                          </p:val>
                                        </p:tav>
                                      </p:tavLst>
                                    </p:anim>
                                  </p:childTnLst>
                                </p:cTn>
                              </p:par>
                            </p:childTnLst>
                          </p:cTn>
                        </p:par>
                        <p:par>
                          <p:cTn id="19" fill="hold" nodeType="afterGroup">
                            <p:stCondLst>
                              <p:cond delay="1500"/>
                            </p:stCondLst>
                            <p:childTnLst>
                              <p:par>
                                <p:cTn id="20" presetID="2" presetClass="entr" presetSubtype="2" fill="hold" grpId="0" nodeType="afterEffect">
                                  <p:stCondLst>
                                    <p:cond delay="0"/>
                                  </p:stCondLst>
                                  <p:childTnLst>
                                    <p:set>
                                      <p:cBhvr>
                                        <p:cTn id="21" dur="1" fill="hold">
                                          <p:stCondLst>
                                            <p:cond delay="0"/>
                                          </p:stCondLst>
                                        </p:cTn>
                                        <p:tgtEl>
                                          <p:spTgt spid="254979">
                                            <p:txEl>
                                              <p:pRg st="3" end="3"/>
                                            </p:txEl>
                                          </p:spTgt>
                                        </p:tgtEl>
                                        <p:attrNameLst>
                                          <p:attrName>style.visibility</p:attrName>
                                        </p:attrNameLst>
                                      </p:cBhvr>
                                      <p:to>
                                        <p:strVal val="visible"/>
                                      </p:to>
                                    </p:set>
                                    <p:anim calcmode="lin" valueType="num">
                                      <p:cBhvr additive="base">
                                        <p:cTn id="22" dur="500" fill="hold"/>
                                        <p:tgtEl>
                                          <p:spTgt spid="254979">
                                            <p:txEl>
                                              <p:pRg st="3" end="3"/>
                                            </p:txEl>
                                          </p:spTgt>
                                        </p:tgtEl>
                                        <p:attrNameLst>
                                          <p:attrName>ppt_x</p:attrName>
                                        </p:attrNameLst>
                                      </p:cBhvr>
                                      <p:tavLst>
                                        <p:tav tm="0">
                                          <p:val>
                                            <p:strVal val="1+#ppt_w/2"/>
                                          </p:val>
                                        </p:tav>
                                        <p:tav tm="100000">
                                          <p:val>
                                            <p:strVal val="#ppt_x"/>
                                          </p:val>
                                        </p:tav>
                                      </p:tavLst>
                                    </p:anim>
                                    <p:anim calcmode="lin" valueType="num">
                                      <p:cBhvr additive="base">
                                        <p:cTn id="23" dur="500" fill="hold"/>
                                        <p:tgtEl>
                                          <p:spTgt spid="254979">
                                            <p:txEl>
                                              <p:pRg st="3" end="3"/>
                                            </p:txEl>
                                          </p:spTgt>
                                        </p:tgtEl>
                                        <p:attrNameLst>
                                          <p:attrName>ppt_y</p:attrName>
                                        </p:attrNameLst>
                                      </p:cBhvr>
                                      <p:tavLst>
                                        <p:tav tm="0">
                                          <p:val>
                                            <p:strVal val="#ppt_y"/>
                                          </p:val>
                                        </p:tav>
                                        <p:tav tm="100000">
                                          <p:val>
                                            <p:strVal val="#ppt_y"/>
                                          </p:val>
                                        </p:tav>
                                      </p:tavLst>
                                    </p:anim>
                                  </p:childTnLst>
                                </p:cTn>
                              </p:par>
                            </p:childTnLst>
                          </p:cTn>
                        </p:par>
                        <p:par>
                          <p:cTn id="24" fill="hold" nodeType="afterGroup">
                            <p:stCondLst>
                              <p:cond delay="2000"/>
                            </p:stCondLst>
                            <p:childTnLst>
                              <p:par>
                                <p:cTn id="25" presetID="2" presetClass="entr" presetSubtype="2" fill="hold" grpId="0" nodeType="afterEffect">
                                  <p:stCondLst>
                                    <p:cond delay="0"/>
                                  </p:stCondLst>
                                  <p:childTnLst>
                                    <p:set>
                                      <p:cBhvr>
                                        <p:cTn id="26" dur="1" fill="hold">
                                          <p:stCondLst>
                                            <p:cond delay="0"/>
                                          </p:stCondLst>
                                        </p:cTn>
                                        <p:tgtEl>
                                          <p:spTgt spid="254979">
                                            <p:txEl>
                                              <p:pRg st="4" end="4"/>
                                            </p:txEl>
                                          </p:spTgt>
                                        </p:tgtEl>
                                        <p:attrNameLst>
                                          <p:attrName>style.visibility</p:attrName>
                                        </p:attrNameLst>
                                      </p:cBhvr>
                                      <p:to>
                                        <p:strVal val="visible"/>
                                      </p:to>
                                    </p:set>
                                    <p:anim calcmode="lin" valueType="num">
                                      <p:cBhvr additive="base">
                                        <p:cTn id="27" dur="500" fill="hold"/>
                                        <p:tgtEl>
                                          <p:spTgt spid="254979">
                                            <p:txEl>
                                              <p:pRg st="4" end="4"/>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254979">
                                            <p:txEl>
                                              <p:pRg st="4" end="4"/>
                                            </p:txEl>
                                          </p:spTgt>
                                        </p:tgtEl>
                                        <p:attrNameLst>
                                          <p:attrName>ppt_y</p:attrName>
                                        </p:attrNameLst>
                                      </p:cBhvr>
                                      <p:tavLst>
                                        <p:tav tm="0">
                                          <p:val>
                                            <p:strVal val="#ppt_y"/>
                                          </p:val>
                                        </p:tav>
                                        <p:tav tm="100000">
                                          <p:val>
                                            <p:strVal val="#ppt_y"/>
                                          </p:val>
                                        </p:tav>
                                      </p:tavLst>
                                    </p:anim>
                                  </p:childTnLst>
                                </p:cTn>
                              </p:par>
                            </p:childTnLst>
                          </p:cTn>
                        </p:par>
                        <p:par>
                          <p:cTn id="29" fill="hold" nodeType="afterGroup">
                            <p:stCondLst>
                              <p:cond delay="2500"/>
                            </p:stCondLst>
                            <p:childTnLst>
                              <p:par>
                                <p:cTn id="30" presetID="2" presetClass="entr" presetSubtype="2" fill="hold" grpId="0" nodeType="afterEffect">
                                  <p:stCondLst>
                                    <p:cond delay="0"/>
                                  </p:stCondLst>
                                  <p:childTnLst>
                                    <p:set>
                                      <p:cBhvr>
                                        <p:cTn id="31" dur="1" fill="hold">
                                          <p:stCondLst>
                                            <p:cond delay="0"/>
                                          </p:stCondLst>
                                        </p:cTn>
                                        <p:tgtEl>
                                          <p:spTgt spid="254979">
                                            <p:txEl>
                                              <p:pRg st="5" end="5"/>
                                            </p:txEl>
                                          </p:spTgt>
                                        </p:tgtEl>
                                        <p:attrNameLst>
                                          <p:attrName>style.visibility</p:attrName>
                                        </p:attrNameLst>
                                      </p:cBhvr>
                                      <p:to>
                                        <p:strVal val="visible"/>
                                      </p:to>
                                    </p:set>
                                    <p:anim calcmode="lin" valueType="num">
                                      <p:cBhvr additive="base">
                                        <p:cTn id="32" dur="500" fill="hold"/>
                                        <p:tgtEl>
                                          <p:spTgt spid="254979">
                                            <p:txEl>
                                              <p:pRg st="5" end="5"/>
                                            </p:txEl>
                                          </p:spTgt>
                                        </p:tgtEl>
                                        <p:attrNameLst>
                                          <p:attrName>ppt_x</p:attrName>
                                        </p:attrNameLst>
                                      </p:cBhvr>
                                      <p:tavLst>
                                        <p:tav tm="0">
                                          <p:val>
                                            <p:strVal val="1+#ppt_w/2"/>
                                          </p:val>
                                        </p:tav>
                                        <p:tav tm="100000">
                                          <p:val>
                                            <p:strVal val="#ppt_x"/>
                                          </p:val>
                                        </p:tav>
                                      </p:tavLst>
                                    </p:anim>
                                    <p:anim calcmode="lin" valueType="num">
                                      <p:cBhvr additive="base">
                                        <p:cTn id="33" dur="500" fill="hold"/>
                                        <p:tgtEl>
                                          <p:spTgt spid="254979">
                                            <p:txEl>
                                              <p:pRg st="5" end="5"/>
                                            </p:txEl>
                                          </p:spTgt>
                                        </p:tgtEl>
                                        <p:attrNameLst>
                                          <p:attrName>ppt_y</p:attrName>
                                        </p:attrNameLst>
                                      </p:cBhvr>
                                      <p:tavLst>
                                        <p:tav tm="0">
                                          <p:val>
                                            <p:strVal val="#ppt_y"/>
                                          </p:val>
                                        </p:tav>
                                        <p:tav tm="100000">
                                          <p:val>
                                            <p:strVal val="#ppt_y"/>
                                          </p:val>
                                        </p:tav>
                                      </p:tavLst>
                                    </p:anim>
                                  </p:childTnLst>
                                </p:cTn>
                              </p:par>
                            </p:childTnLst>
                          </p:cTn>
                        </p:par>
                        <p:par>
                          <p:cTn id="34" fill="hold" nodeType="afterGroup">
                            <p:stCondLst>
                              <p:cond delay="3000"/>
                            </p:stCondLst>
                            <p:childTnLst>
                              <p:par>
                                <p:cTn id="35" presetID="2" presetClass="entr" presetSubtype="2" fill="hold" grpId="0" nodeType="afterEffect">
                                  <p:stCondLst>
                                    <p:cond delay="0"/>
                                  </p:stCondLst>
                                  <p:childTnLst>
                                    <p:set>
                                      <p:cBhvr>
                                        <p:cTn id="36" dur="1" fill="hold">
                                          <p:stCondLst>
                                            <p:cond delay="0"/>
                                          </p:stCondLst>
                                        </p:cTn>
                                        <p:tgtEl>
                                          <p:spTgt spid="254979">
                                            <p:txEl>
                                              <p:pRg st="6" end="6"/>
                                            </p:txEl>
                                          </p:spTgt>
                                        </p:tgtEl>
                                        <p:attrNameLst>
                                          <p:attrName>style.visibility</p:attrName>
                                        </p:attrNameLst>
                                      </p:cBhvr>
                                      <p:to>
                                        <p:strVal val="visible"/>
                                      </p:to>
                                    </p:set>
                                    <p:anim calcmode="lin" valueType="num">
                                      <p:cBhvr additive="base">
                                        <p:cTn id="37" dur="500" fill="hold"/>
                                        <p:tgtEl>
                                          <p:spTgt spid="254979">
                                            <p:txEl>
                                              <p:pRg st="6" end="6"/>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254979">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2" fill="hold" grpId="0" nodeType="clickEffect">
                                  <p:stCondLst>
                                    <p:cond delay="0"/>
                                  </p:stCondLst>
                                  <p:childTnLst>
                                    <p:set>
                                      <p:cBhvr>
                                        <p:cTn id="42" dur="1" fill="hold">
                                          <p:stCondLst>
                                            <p:cond delay="0"/>
                                          </p:stCondLst>
                                        </p:cTn>
                                        <p:tgtEl>
                                          <p:spTgt spid="254979">
                                            <p:txEl>
                                              <p:pRg st="7" end="7"/>
                                            </p:txEl>
                                          </p:spTgt>
                                        </p:tgtEl>
                                        <p:attrNameLst>
                                          <p:attrName>style.visibility</p:attrName>
                                        </p:attrNameLst>
                                      </p:cBhvr>
                                      <p:to>
                                        <p:strVal val="visible"/>
                                      </p:to>
                                    </p:set>
                                    <p:anim calcmode="lin" valueType="num">
                                      <p:cBhvr additive="base">
                                        <p:cTn id="43" dur="500" fill="hold"/>
                                        <p:tgtEl>
                                          <p:spTgt spid="254979">
                                            <p:txEl>
                                              <p:pRg st="7" end="7"/>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254979">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2" fill="hold" grpId="0" nodeType="clickEffect">
                                  <p:stCondLst>
                                    <p:cond delay="0"/>
                                  </p:stCondLst>
                                  <p:childTnLst>
                                    <p:set>
                                      <p:cBhvr>
                                        <p:cTn id="48" dur="1" fill="hold">
                                          <p:stCondLst>
                                            <p:cond delay="0"/>
                                          </p:stCondLst>
                                        </p:cTn>
                                        <p:tgtEl>
                                          <p:spTgt spid="254979">
                                            <p:txEl>
                                              <p:pRg st="8" end="8"/>
                                            </p:txEl>
                                          </p:spTgt>
                                        </p:tgtEl>
                                        <p:attrNameLst>
                                          <p:attrName>style.visibility</p:attrName>
                                        </p:attrNameLst>
                                      </p:cBhvr>
                                      <p:to>
                                        <p:strVal val="visible"/>
                                      </p:to>
                                    </p:set>
                                    <p:anim calcmode="lin" valueType="num">
                                      <p:cBhvr additive="base">
                                        <p:cTn id="49" dur="500" fill="hold"/>
                                        <p:tgtEl>
                                          <p:spTgt spid="254979">
                                            <p:txEl>
                                              <p:pRg st="8" end="8"/>
                                            </p:txEl>
                                          </p:spTgt>
                                        </p:tgtEl>
                                        <p:attrNameLst>
                                          <p:attrName>ppt_x</p:attrName>
                                        </p:attrNameLst>
                                      </p:cBhvr>
                                      <p:tavLst>
                                        <p:tav tm="0">
                                          <p:val>
                                            <p:strVal val="1+#ppt_w/2"/>
                                          </p:val>
                                        </p:tav>
                                        <p:tav tm="100000">
                                          <p:val>
                                            <p:strVal val="#ppt_x"/>
                                          </p:val>
                                        </p:tav>
                                      </p:tavLst>
                                    </p:anim>
                                    <p:anim calcmode="lin" valueType="num">
                                      <p:cBhvr additive="base">
                                        <p:cTn id="50" dur="500" fill="hold"/>
                                        <p:tgtEl>
                                          <p:spTgt spid="254979">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51" fill="hold" nodeType="clickPar">
                      <p:stCondLst>
                        <p:cond delay="indefinite"/>
                      </p:stCondLst>
                      <p:childTnLst>
                        <p:par>
                          <p:cTn id="52" fill="hold" nodeType="withGroup">
                            <p:stCondLst>
                              <p:cond delay="0"/>
                            </p:stCondLst>
                            <p:childTnLst>
                              <p:par>
                                <p:cTn id="53" presetID="22" presetClass="entr" presetSubtype="8" fill="hold" nodeType="clickEffect">
                                  <p:stCondLst>
                                    <p:cond delay="0"/>
                                  </p:stCondLst>
                                  <p:childTnLst>
                                    <p:set>
                                      <p:cBhvr>
                                        <p:cTn id="54" dur="1" fill="hold">
                                          <p:stCondLst>
                                            <p:cond delay="0"/>
                                          </p:stCondLst>
                                        </p:cTn>
                                        <p:tgtEl>
                                          <p:spTgt spid="254980"/>
                                        </p:tgtEl>
                                        <p:attrNameLst>
                                          <p:attrName>style.visibility</p:attrName>
                                        </p:attrNameLst>
                                      </p:cBhvr>
                                      <p:to>
                                        <p:strVal val="visible"/>
                                      </p:to>
                                    </p:set>
                                    <p:animEffect transition="in" filter="wipe(left)">
                                      <p:cBhvr>
                                        <p:cTn id="55" dur="500"/>
                                        <p:tgtEl>
                                          <p:spTgt spid="2549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979" grpId="0" build="p"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Rectangle 2"/>
          <p:cNvSpPr>
            <a:spLocks noGrp="1" noChangeArrowheads="1"/>
          </p:cNvSpPr>
          <p:nvPr>
            <p:ph type="title"/>
          </p:nvPr>
        </p:nvSpPr>
        <p:spPr/>
        <p:txBody>
          <a:bodyPr/>
          <a:lstStyle/>
          <a:p>
            <a:pPr eaLnBrk="1" hangingPunct="1">
              <a:defRPr/>
            </a:pPr>
            <a:r>
              <a:rPr lang="en-US" altLang="zh-CN" sz="4400" smtClean="0"/>
              <a:t>MiniMax Algorithm</a:t>
            </a:r>
          </a:p>
        </p:txBody>
      </p:sp>
      <p:sp>
        <p:nvSpPr>
          <p:cNvPr id="242691" name="Rectangle 3"/>
          <p:cNvSpPr>
            <a:spLocks noGrp="1" noChangeArrowheads="1"/>
          </p:cNvSpPr>
          <p:nvPr>
            <p:ph type="body" idx="1"/>
          </p:nvPr>
        </p:nvSpPr>
        <p:spPr>
          <a:xfrm>
            <a:off x="304800" y="1066800"/>
            <a:ext cx="8731250" cy="5562600"/>
          </a:xfrm>
        </p:spPr>
        <p:txBody>
          <a:bodyPr/>
          <a:lstStyle/>
          <a:p>
            <a:pPr eaLnBrk="1" hangingPunct="1">
              <a:defRPr/>
            </a:pPr>
            <a:r>
              <a:rPr lang="zh-CN" altLang="en-US" sz="2000" dirty="0" smtClean="0"/>
              <a:t>算法</a:t>
            </a:r>
            <a:br>
              <a:rPr lang="zh-CN" altLang="en-US" sz="2000" dirty="0" smtClean="0"/>
            </a:br>
            <a:r>
              <a:rPr lang="zh-CN" altLang="en-US" sz="2000" dirty="0" smtClean="0"/>
              <a:t>①</a:t>
            </a:r>
            <a:r>
              <a:rPr lang="en-US" altLang="zh-CN" sz="2000" i="1" dirty="0" smtClean="0"/>
              <a:t>T</a:t>
            </a:r>
            <a:r>
              <a:rPr lang="en-US" altLang="zh-CN" sz="2000" dirty="0" smtClean="0"/>
              <a:t>:</a:t>
            </a:r>
            <a:r>
              <a:rPr lang="zh-CN" altLang="en-US" sz="2000" dirty="0" smtClean="0"/>
              <a:t>＝</a:t>
            </a:r>
            <a:r>
              <a:rPr lang="en-US" altLang="zh-CN" sz="2000" dirty="0" smtClean="0"/>
              <a:t>(</a:t>
            </a:r>
            <a:r>
              <a:rPr lang="en-US" altLang="zh-CN" sz="2000" i="1" dirty="0" smtClean="0"/>
              <a:t>s</a:t>
            </a:r>
            <a:r>
              <a:rPr lang="zh-CN" altLang="en-US" sz="2000" dirty="0" smtClean="0"/>
              <a:t>，</a:t>
            </a:r>
            <a:r>
              <a:rPr lang="en-US" altLang="zh-CN" sz="2000" dirty="0" smtClean="0"/>
              <a:t>MAX)</a:t>
            </a:r>
            <a:r>
              <a:rPr lang="zh-CN" altLang="en-US" sz="2000" dirty="0" smtClean="0"/>
              <a:t>，</a:t>
            </a:r>
            <a:r>
              <a:rPr lang="en-US" altLang="zh-CN" sz="2000" dirty="0" smtClean="0"/>
              <a:t>OPEN:</a:t>
            </a:r>
            <a:r>
              <a:rPr lang="zh-CN" altLang="en-US" sz="2000" dirty="0" smtClean="0"/>
              <a:t>＝</a:t>
            </a:r>
            <a:r>
              <a:rPr lang="en-US" altLang="zh-CN" sz="2000" dirty="0" smtClean="0"/>
              <a:t>(</a:t>
            </a:r>
            <a:r>
              <a:rPr lang="en-US" altLang="zh-CN" sz="2000" i="1" dirty="0" smtClean="0"/>
              <a:t>s</a:t>
            </a:r>
            <a:r>
              <a:rPr lang="en-US" altLang="zh-CN" sz="2000" dirty="0" smtClean="0"/>
              <a:t>)</a:t>
            </a:r>
            <a:r>
              <a:rPr lang="zh-CN" altLang="en-US" sz="2000" dirty="0" smtClean="0"/>
              <a:t>，</a:t>
            </a:r>
            <a:r>
              <a:rPr lang="en-US" altLang="zh-CN" sz="2000" dirty="0" smtClean="0"/>
              <a:t>CLOSED:</a:t>
            </a:r>
            <a:r>
              <a:rPr lang="zh-CN" altLang="en-US" sz="2000" dirty="0" smtClean="0"/>
              <a:t>＝</a:t>
            </a:r>
            <a:r>
              <a:rPr lang="en-US" altLang="zh-CN" sz="2000" dirty="0" smtClean="0"/>
              <a:t>( )</a:t>
            </a:r>
            <a:r>
              <a:rPr lang="zh-CN" altLang="en-US" sz="2000" dirty="0" smtClean="0"/>
              <a:t/>
            </a:r>
            <a:br>
              <a:rPr lang="zh-CN" altLang="en-US" sz="2000" dirty="0" smtClean="0"/>
            </a:br>
            <a:r>
              <a:rPr lang="zh-CN" altLang="en-US" sz="2000" dirty="0" smtClean="0"/>
              <a:t>②</a:t>
            </a:r>
            <a:r>
              <a:rPr lang="en-US" altLang="zh-CN" sz="2000" dirty="0" smtClean="0"/>
              <a:t>L</a:t>
            </a:r>
            <a:r>
              <a:rPr lang="en-US" altLang="zh-CN" sz="2000" dirty="0"/>
              <a:t>oop</a:t>
            </a:r>
            <a:r>
              <a:rPr lang="en-US" altLang="zh-CN" sz="2000" dirty="0" smtClean="0"/>
              <a:t>1: IF OPEN</a:t>
            </a:r>
            <a:r>
              <a:rPr lang="zh-CN" altLang="en-US" sz="2000" dirty="0" smtClean="0"/>
              <a:t>＝</a:t>
            </a:r>
            <a:r>
              <a:rPr lang="en-US" altLang="zh-CN" sz="2000" dirty="0" smtClean="0"/>
              <a:t>( )THEN GO Loop2</a:t>
            </a:r>
            <a:r>
              <a:rPr lang="zh-CN" altLang="en-US" sz="2000" dirty="0" smtClean="0"/>
              <a:t/>
            </a:r>
            <a:br>
              <a:rPr lang="zh-CN" altLang="en-US" sz="2000" dirty="0" smtClean="0"/>
            </a:br>
            <a:r>
              <a:rPr lang="zh-CN" altLang="en-US" sz="2000" dirty="0" smtClean="0"/>
              <a:t>③</a:t>
            </a:r>
            <a:r>
              <a:rPr lang="en-US" altLang="zh-CN" sz="2000" i="1" dirty="0" smtClean="0"/>
              <a:t>n</a:t>
            </a:r>
            <a:r>
              <a:rPr lang="en-US" altLang="zh-CN" sz="2000" dirty="0" smtClean="0"/>
              <a:t>:</a:t>
            </a:r>
            <a:r>
              <a:rPr lang="zh-CN" altLang="en-US" sz="2000" dirty="0" smtClean="0"/>
              <a:t>＝</a:t>
            </a:r>
            <a:r>
              <a:rPr lang="en-US" altLang="zh-CN" sz="2000" dirty="0" smtClean="0"/>
              <a:t>FIRST(OPEN)</a:t>
            </a:r>
            <a:r>
              <a:rPr lang="zh-CN" altLang="en-US" sz="2000" dirty="0" smtClean="0"/>
              <a:t>，</a:t>
            </a:r>
            <a:r>
              <a:rPr lang="en-US" altLang="zh-CN" sz="2000" dirty="0" smtClean="0"/>
              <a:t>REMOVE(</a:t>
            </a:r>
            <a:r>
              <a:rPr lang="en-US" altLang="zh-CN" sz="2000" i="1" dirty="0" smtClean="0"/>
              <a:t>n</a:t>
            </a:r>
            <a:r>
              <a:rPr lang="zh-CN" altLang="en-US" sz="2000" dirty="0" smtClean="0"/>
              <a:t>，</a:t>
            </a:r>
            <a:r>
              <a:rPr lang="en-US" altLang="zh-CN" sz="2000" dirty="0" smtClean="0"/>
              <a:t>OPEN)</a:t>
            </a:r>
            <a:r>
              <a:rPr lang="zh-CN" altLang="en-US" sz="2000" dirty="0" smtClean="0"/>
              <a:t>，</a:t>
            </a:r>
            <a:r>
              <a:rPr lang="en-US" altLang="zh-CN" sz="2000" dirty="0" smtClean="0"/>
              <a:t>ADD(</a:t>
            </a:r>
            <a:r>
              <a:rPr lang="en-US" altLang="zh-CN" sz="2000" i="1" dirty="0" smtClean="0"/>
              <a:t>n</a:t>
            </a:r>
            <a:r>
              <a:rPr lang="zh-CN" altLang="en-US" sz="2000" dirty="0" smtClean="0"/>
              <a:t>，</a:t>
            </a:r>
            <a:r>
              <a:rPr lang="en-US" altLang="zh-CN" sz="2000" dirty="0" smtClean="0"/>
              <a:t>CLOSED)</a:t>
            </a:r>
            <a:r>
              <a:rPr lang="zh-CN" altLang="en-US" sz="2000" dirty="0" smtClean="0"/>
              <a:t/>
            </a:r>
            <a:br>
              <a:rPr lang="zh-CN" altLang="en-US" sz="2000" dirty="0" smtClean="0"/>
            </a:br>
            <a:r>
              <a:rPr lang="zh-CN" altLang="en-US" sz="2000" dirty="0" smtClean="0"/>
              <a:t>④</a:t>
            </a:r>
            <a:r>
              <a:rPr lang="en-US" altLang="zh-CN" sz="2000" dirty="0" smtClean="0"/>
              <a:t>IF (</a:t>
            </a:r>
            <a:r>
              <a:rPr lang="en-US" altLang="zh-CN" sz="2000" i="1" dirty="0" smtClean="0"/>
              <a:t>n</a:t>
            </a:r>
            <a:r>
              <a:rPr lang="zh-CN" altLang="en-US" sz="2000" dirty="0" smtClean="0"/>
              <a:t>可直接判定为赢、输或平局</a:t>
            </a:r>
            <a:r>
              <a:rPr lang="en-US" altLang="zh-CN" sz="2000" dirty="0" smtClean="0"/>
              <a:t>)</a:t>
            </a:r>
            <a:r>
              <a:rPr lang="zh-CN" altLang="en-US" sz="2000" dirty="0" smtClean="0"/>
              <a:t> </a:t>
            </a:r>
            <a:r>
              <a:rPr lang="en-US" altLang="zh-CN" sz="2000" dirty="0" smtClean="0"/>
              <a:t>THEN </a:t>
            </a:r>
            <a:r>
              <a:rPr lang="en-US" altLang="zh-CN" sz="2000" i="1" dirty="0" smtClean="0"/>
              <a:t>f</a:t>
            </a:r>
            <a:r>
              <a:rPr lang="en-US" altLang="zh-CN" sz="2000" dirty="0" smtClean="0"/>
              <a:t>(</a:t>
            </a:r>
            <a:r>
              <a:rPr lang="en-US" altLang="zh-CN" sz="2000" i="1" dirty="0" smtClean="0"/>
              <a:t>n</a:t>
            </a:r>
            <a:r>
              <a:rPr lang="en-US" altLang="zh-CN" sz="2000" dirty="0" smtClean="0"/>
              <a:t>):=∞∨-∞∨0</a:t>
            </a:r>
            <a:r>
              <a:rPr lang="zh-CN" altLang="en-US" sz="2000" dirty="0" smtClean="0"/>
              <a:t>，</a:t>
            </a:r>
            <a:r>
              <a:rPr lang="en-US" altLang="zh-CN" sz="2000" dirty="0" smtClean="0"/>
              <a:t>GO L</a:t>
            </a:r>
            <a:r>
              <a:rPr lang="en-US" altLang="zh-CN" sz="2000" dirty="0"/>
              <a:t>oop</a:t>
            </a:r>
            <a:r>
              <a:rPr lang="en-US" altLang="zh-CN" sz="2000" dirty="0" smtClean="0"/>
              <a:t>1</a:t>
            </a:r>
            <a:br>
              <a:rPr lang="en-US" altLang="zh-CN" sz="2000" dirty="0" smtClean="0"/>
            </a:br>
            <a:r>
              <a:rPr lang="zh-CN" altLang="en-US" sz="2000" dirty="0"/>
              <a:t>　</a:t>
            </a:r>
            <a:r>
              <a:rPr lang="en-US" altLang="zh-CN" sz="2000" dirty="0" smtClean="0"/>
              <a:t>ELSE EXPAND(</a:t>
            </a:r>
            <a:r>
              <a:rPr lang="en-US" altLang="zh-CN" sz="2000" i="1" dirty="0" smtClean="0"/>
              <a:t>n</a:t>
            </a:r>
            <a:r>
              <a:rPr lang="en-US" altLang="zh-CN" sz="2000" dirty="0" smtClean="0"/>
              <a:t>)→{</a:t>
            </a:r>
            <a:r>
              <a:rPr lang="en-US" altLang="zh-CN" sz="2000" i="1" dirty="0" err="1" smtClean="0"/>
              <a:t>n</a:t>
            </a:r>
            <a:r>
              <a:rPr lang="en-US" altLang="zh-CN" sz="2000" i="1" baseline="-25000" dirty="0" err="1" smtClean="0"/>
              <a:t>i</a:t>
            </a:r>
            <a:r>
              <a:rPr lang="en-US" altLang="zh-CN" sz="2000" dirty="0" smtClean="0"/>
              <a:t>}</a:t>
            </a:r>
            <a:r>
              <a:rPr lang="zh-CN" altLang="en-US" sz="2000" dirty="0" smtClean="0"/>
              <a:t>，</a:t>
            </a:r>
            <a:r>
              <a:rPr lang="en-US" altLang="zh-CN" sz="2000" dirty="0" smtClean="0"/>
              <a:t>ADD({</a:t>
            </a:r>
            <a:r>
              <a:rPr lang="en-US" altLang="zh-CN" sz="2000" i="1" dirty="0" err="1" smtClean="0"/>
              <a:t>n</a:t>
            </a:r>
            <a:r>
              <a:rPr lang="en-US" altLang="zh-CN" sz="2000" i="1" baseline="-25000" dirty="0" err="1" smtClean="0"/>
              <a:t>i</a:t>
            </a:r>
            <a:r>
              <a:rPr lang="en-US" altLang="zh-CN" sz="2000" dirty="0" smtClean="0"/>
              <a:t>}</a:t>
            </a:r>
            <a:r>
              <a:rPr lang="zh-CN" altLang="en-US" sz="2000" dirty="0" smtClean="0"/>
              <a:t>，</a:t>
            </a:r>
            <a:r>
              <a:rPr lang="en-US" altLang="zh-CN" sz="2000" i="1" dirty="0" smtClean="0"/>
              <a:t>T</a:t>
            </a:r>
            <a:r>
              <a:rPr lang="en-US" altLang="zh-CN" sz="2000" dirty="0" smtClean="0"/>
              <a:t>)</a:t>
            </a:r>
            <a:br>
              <a:rPr lang="en-US" altLang="zh-CN" sz="2000" dirty="0" smtClean="0"/>
            </a:br>
            <a:r>
              <a:rPr lang="zh-CN" altLang="en-US" sz="2000" dirty="0" smtClean="0"/>
              <a:t>　</a:t>
            </a:r>
            <a:r>
              <a:rPr lang="en-US" altLang="zh-CN" sz="2000" dirty="0" smtClean="0"/>
              <a:t>IF </a:t>
            </a:r>
            <a:r>
              <a:rPr lang="en-US" altLang="zh-CN" sz="2000" i="1" dirty="0" smtClean="0"/>
              <a:t>d</a:t>
            </a:r>
            <a:r>
              <a:rPr lang="en-US" altLang="zh-CN" sz="2000" dirty="0" smtClean="0"/>
              <a:t>(</a:t>
            </a:r>
            <a:r>
              <a:rPr lang="en-US" altLang="zh-CN" sz="2000" i="1" dirty="0" err="1" smtClean="0"/>
              <a:t>n</a:t>
            </a:r>
            <a:r>
              <a:rPr lang="en-US" altLang="zh-CN" sz="2000" i="1" baseline="-25000" dirty="0" err="1" smtClean="0"/>
              <a:t>i</a:t>
            </a:r>
            <a:r>
              <a:rPr lang="en-US" altLang="zh-CN" sz="2000" dirty="0" smtClean="0"/>
              <a:t>)</a:t>
            </a:r>
            <a:r>
              <a:rPr lang="zh-CN" altLang="en-US" sz="2000" dirty="0" smtClean="0"/>
              <a:t>＜</a:t>
            </a:r>
            <a:r>
              <a:rPr lang="en-US" altLang="zh-CN" sz="2000" i="1" dirty="0" smtClean="0"/>
              <a:t>k</a:t>
            </a:r>
            <a:r>
              <a:rPr lang="en-US" altLang="zh-CN" sz="2000" dirty="0" smtClean="0"/>
              <a:t> THEN ADD({</a:t>
            </a:r>
            <a:r>
              <a:rPr lang="en-US" altLang="zh-CN" sz="2000" i="1" dirty="0" err="1" smtClean="0"/>
              <a:t>n</a:t>
            </a:r>
            <a:r>
              <a:rPr lang="en-US" altLang="zh-CN" sz="2000" i="1" baseline="-25000" dirty="0" err="1" smtClean="0"/>
              <a:t>i</a:t>
            </a:r>
            <a:r>
              <a:rPr lang="en-US" altLang="zh-CN" sz="2000" dirty="0" smtClean="0"/>
              <a:t>}</a:t>
            </a:r>
            <a:r>
              <a:rPr lang="zh-CN" altLang="en-US" sz="2000" dirty="0" smtClean="0"/>
              <a:t>，</a:t>
            </a:r>
            <a:r>
              <a:rPr lang="en-US" altLang="zh-CN" sz="2000" dirty="0" smtClean="0"/>
              <a:t>OPEN)</a:t>
            </a:r>
            <a:r>
              <a:rPr lang="zh-CN" altLang="en-US" sz="2000" dirty="0" smtClean="0"/>
              <a:t>，</a:t>
            </a:r>
            <a:r>
              <a:rPr lang="en-US" altLang="zh-CN" sz="2000" dirty="0" smtClean="0"/>
              <a:t>GO L</a:t>
            </a:r>
            <a:r>
              <a:rPr lang="en-US" altLang="zh-CN" sz="2000" dirty="0"/>
              <a:t>oop</a:t>
            </a:r>
            <a:r>
              <a:rPr lang="en-US" altLang="zh-CN" sz="2000" dirty="0" smtClean="0"/>
              <a:t>1</a:t>
            </a:r>
            <a:br>
              <a:rPr lang="en-US" altLang="zh-CN" sz="2000" dirty="0" smtClean="0"/>
            </a:br>
            <a:r>
              <a:rPr lang="zh-CN" altLang="en-US" sz="2000" dirty="0" smtClean="0"/>
              <a:t>　</a:t>
            </a:r>
            <a:r>
              <a:rPr lang="en-US" altLang="zh-CN" sz="2000" dirty="0" smtClean="0"/>
              <a:t>ELSE</a:t>
            </a:r>
            <a:r>
              <a:rPr lang="zh-CN" altLang="en-US" sz="2000" dirty="0" smtClean="0"/>
              <a:t>计算</a:t>
            </a:r>
            <a:r>
              <a:rPr lang="en-US" altLang="zh-CN" sz="2000" i="1" dirty="0" smtClean="0"/>
              <a:t>f</a:t>
            </a:r>
            <a:r>
              <a:rPr lang="en-US" altLang="zh-CN" sz="2000" dirty="0" smtClean="0"/>
              <a:t>(</a:t>
            </a:r>
            <a:r>
              <a:rPr lang="en-US" altLang="zh-CN" sz="2000" i="1" dirty="0" err="1" smtClean="0"/>
              <a:t>n</a:t>
            </a:r>
            <a:r>
              <a:rPr lang="en-US" altLang="zh-CN" sz="2000" i="1" baseline="-25000" dirty="0" err="1" smtClean="0"/>
              <a:t>i</a:t>
            </a:r>
            <a:r>
              <a:rPr lang="en-US" altLang="zh-CN" sz="2000" dirty="0" smtClean="0"/>
              <a:t>)</a:t>
            </a:r>
            <a:r>
              <a:rPr lang="zh-CN" altLang="en-US" sz="2000" dirty="0" smtClean="0"/>
              <a:t>，</a:t>
            </a:r>
            <a:r>
              <a:rPr lang="en-US" altLang="zh-CN" sz="2000" dirty="0" smtClean="0"/>
              <a:t>GO Loop1</a:t>
            </a:r>
            <a:r>
              <a:rPr lang="zh-CN" altLang="en-US" sz="2000" dirty="0" smtClean="0"/>
              <a:t/>
            </a:r>
            <a:br>
              <a:rPr lang="zh-CN" altLang="en-US" sz="2000" dirty="0" smtClean="0"/>
            </a:br>
            <a:r>
              <a:rPr lang="zh-CN" altLang="en-US" sz="2000" dirty="0" smtClean="0">
                <a:solidFill>
                  <a:srgbClr val="7030A0"/>
                </a:solidFill>
              </a:rPr>
              <a:t>⑤</a:t>
            </a:r>
            <a:r>
              <a:rPr lang="en-US" altLang="zh-CN" sz="2000" dirty="0" smtClean="0">
                <a:solidFill>
                  <a:srgbClr val="7030A0"/>
                </a:solidFill>
              </a:rPr>
              <a:t>Loop2: IF CLOSED</a:t>
            </a:r>
            <a:r>
              <a:rPr lang="zh-CN" altLang="en-US" sz="2000" dirty="0" smtClean="0">
                <a:solidFill>
                  <a:srgbClr val="7030A0"/>
                </a:solidFill>
              </a:rPr>
              <a:t>＝</a:t>
            </a:r>
            <a:r>
              <a:rPr lang="en-US" altLang="zh-CN" sz="2000" dirty="0" smtClean="0">
                <a:solidFill>
                  <a:srgbClr val="7030A0"/>
                </a:solidFill>
              </a:rPr>
              <a:t>( ) THEN GO L</a:t>
            </a:r>
            <a:r>
              <a:rPr lang="en-US" altLang="zh-CN" sz="2000" dirty="0">
                <a:solidFill>
                  <a:srgbClr val="7030A0"/>
                </a:solidFill>
              </a:rPr>
              <a:t>oop</a:t>
            </a:r>
            <a:r>
              <a:rPr lang="en-US" altLang="zh-CN" sz="2000" dirty="0" smtClean="0">
                <a:solidFill>
                  <a:srgbClr val="7030A0"/>
                </a:solidFill>
              </a:rPr>
              <a:t>3</a:t>
            </a:r>
            <a:br>
              <a:rPr lang="en-US" altLang="zh-CN" sz="2000" dirty="0" smtClean="0">
                <a:solidFill>
                  <a:srgbClr val="7030A0"/>
                </a:solidFill>
              </a:rPr>
            </a:br>
            <a:r>
              <a:rPr lang="zh-CN" altLang="en-US" sz="2000" dirty="0" smtClean="0">
                <a:solidFill>
                  <a:srgbClr val="7030A0"/>
                </a:solidFill>
              </a:rPr>
              <a:t>　　　　 </a:t>
            </a:r>
            <a:r>
              <a:rPr lang="en-US" altLang="zh-CN" sz="2000" dirty="0" smtClean="0">
                <a:solidFill>
                  <a:srgbClr val="7030A0"/>
                </a:solidFill>
              </a:rPr>
              <a:t>ELSE </a:t>
            </a:r>
            <a:r>
              <a:rPr lang="en-US" altLang="zh-CN" sz="2000" i="1" dirty="0" smtClean="0">
                <a:solidFill>
                  <a:srgbClr val="7030A0"/>
                </a:solidFill>
              </a:rPr>
              <a:t>n</a:t>
            </a:r>
            <a:r>
              <a:rPr lang="en-US" altLang="zh-CN" sz="2000" i="1" baseline="-25000" dirty="0" smtClean="0">
                <a:solidFill>
                  <a:srgbClr val="7030A0"/>
                </a:solidFill>
              </a:rPr>
              <a:t>p</a:t>
            </a:r>
            <a:r>
              <a:rPr lang="en-US" altLang="zh-CN" sz="2000" dirty="0" smtClean="0">
                <a:solidFill>
                  <a:srgbClr val="7030A0"/>
                </a:solidFill>
              </a:rPr>
              <a:t>:</a:t>
            </a:r>
            <a:r>
              <a:rPr lang="zh-CN" altLang="en-US" sz="2000" dirty="0" smtClean="0">
                <a:solidFill>
                  <a:srgbClr val="7030A0"/>
                </a:solidFill>
              </a:rPr>
              <a:t>＝</a:t>
            </a:r>
            <a:r>
              <a:rPr lang="en-US" altLang="zh-CN" sz="2000" dirty="0" smtClean="0">
                <a:solidFill>
                  <a:srgbClr val="7030A0"/>
                </a:solidFill>
              </a:rPr>
              <a:t>FIRST(CLOSED)</a:t>
            </a:r>
            <a:r>
              <a:rPr lang="zh-CN" altLang="en-US" sz="2000" dirty="0" smtClean="0">
                <a:solidFill>
                  <a:srgbClr val="7030A0"/>
                </a:solidFill>
              </a:rPr>
              <a:t/>
            </a:r>
            <a:br>
              <a:rPr lang="zh-CN" altLang="en-US" sz="2000" dirty="0" smtClean="0">
                <a:solidFill>
                  <a:srgbClr val="7030A0"/>
                </a:solidFill>
              </a:rPr>
            </a:br>
            <a:r>
              <a:rPr lang="zh-CN" altLang="en-US" sz="2000" dirty="0" smtClean="0">
                <a:solidFill>
                  <a:srgbClr val="7030A0"/>
                </a:solidFill>
              </a:rPr>
              <a:t>⑥ </a:t>
            </a:r>
            <a:r>
              <a:rPr lang="en-US" altLang="zh-CN" sz="2000" dirty="0" smtClean="0">
                <a:solidFill>
                  <a:srgbClr val="7030A0"/>
                </a:solidFill>
              </a:rPr>
              <a:t>IF(</a:t>
            </a:r>
            <a:r>
              <a:rPr lang="en-US" altLang="zh-CN" sz="2000" i="1" dirty="0" err="1" smtClean="0">
                <a:solidFill>
                  <a:srgbClr val="7030A0"/>
                </a:solidFill>
              </a:rPr>
              <a:t>n</a:t>
            </a:r>
            <a:r>
              <a:rPr lang="en-US" altLang="zh-CN" sz="2000" i="1" baseline="-25000" dirty="0" err="1" smtClean="0">
                <a:solidFill>
                  <a:srgbClr val="7030A0"/>
                </a:solidFill>
              </a:rPr>
              <a:t>p</a:t>
            </a:r>
            <a:r>
              <a:rPr lang="en-US" altLang="zh-CN" sz="2000" dirty="0" err="1" smtClean="0">
                <a:solidFill>
                  <a:srgbClr val="7030A0"/>
                </a:solidFill>
              </a:rPr>
              <a:t>∈MAX</a:t>
            </a:r>
            <a:r>
              <a:rPr lang="en-US" altLang="zh-CN" sz="2000" dirty="0" smtClean="0">
                <a:solidFill>
                  <a:srgbClr val="7030A0"/>
                </a:solidFill>
              </a:rPr>
              <a:t>)∧(</a:t>
            </a:r>
            <a:r>
              <a:rPr lang="en-US" altLang="zh-CN" sz="2000" i="1" dirty="0" smtClean="0">
                <a:solidFill>
                  <a:srgbClr val="7030A0"/>
                </a:solidFill>
              </a:rPr>
              <a:t>f</a:t>
            </a:r>
            <a:r>
              <a:rPr lang="en-US" altLang="zh-CN" sz="2000" dirty="0" smtClean="0">
                <a:solidFill>
                  <a:srgbClr val="7030A0"/>
                </a:solidFill>
              </a:rPr>
              <a:t>(</a:t>
            </a:r>
            <a:r>
              <a:rPr lang="en-US" altLang="zh-CN" sz="2000" i="1" dirty="0" err="1" smtClean="0">
                <a:solidFill>
                  <a:srgbClr val="7030A0"/>
                </a:solidFill>
              </a:rPr>
              <a:t>n</a:t>
            </a:r>
            <a:r>
              <a:rPr lang="en-US" altLang="zh-CN" sz="2000" i="1" baseline="-25000" dirty="0" err="1" smtClean="0">
                <a:solidFill>
                  <a:srgbClr val="7030A0"/>
                </a:solidFill>
              </a:rPr>
              <a:t>ci</a:t>
            </a:r>
            <a:r>
              <a:rPr lang="en-US" altLang="zh-CN" sz="2000" dirty="0" err="1" smtClean="0">
                <a:solidFill>
                  <a:srgbClr val="7030A0"/>
                </a:solidFill>
              </a:rPr>
              <a:t>∈MIN</a:t>
            </a:r>
            <a:r>
              <a:rPr lang="en-US" altLang="zh-CN" sz="2000" dirty="0" smtClean="0">
                <a:solidFill>
                  <a:srgbClr val="7030A0"/>
                </a:solidFill>
              </a:rPr>
              <a:t>)</a:t>
            </a:r>
            <a:r>
              <a:rPr lang="zh-CN" altLang="en-US" sz="2000" dirty="0" smtClean="0">
                <a:solidFill>
                  <a:srgbClr val="7030A0"/>
                </a:solidFill>
              </a:rPr>
              <a:t>有值</a:t>
            </a:r>
            <a:r>
              <a:rPr lang="en-US" altLang="zh-CN" sz="2000" dirty="0" smtClean="0">
                <a:solidFill>
                  <a:srgbClr val="7030A0"/>
                </a:solidFill>
              </a:rPr>
              <a:t>)</a:t>
            </a:r>
            <a:br>
              <a:rPr lang="en-US" altLang="zh-CN" sz="2000" dirty="0" smtClean="0">
                <a:solidFill>
                  <a:srgbClr val="7030A0"/>
                </a:solidFill>
              </a:rPr>
            </a:br>
            <a:r>
              <a:rPr lang="zh-CN" altLang="en-US" sz="2000" dirty="0">
                <a:solidFill>
                  <a:srgbClr val="7030A0"/>
                </a:solidFill>
              </a:rPr>
              <a:t> </a:t>
            </a:r>
            <a:r>
              <a:rPr lang="zh-CN" altLang="en-US" sz="2000" dirty="0" smtClean="0">
                <a:solidFill>
                  <a:srgbClr val="7030A0"/>
                </a:solidFill>
              </a:rPr>
              <a:t>   </a:t>
            </a:r>
            <a:r>
              <a:rPr lang="en-US" altLang="zh-CN" sz="2000" dirty="0" smtClean="0">
                <a:solidFill>
                  <a:srgbClr val="7030A0"/>
                </a:solidFill>
              </a:rPr>
              <a:t>THEN </a:t>
            </a:r>
            <a:r>
              <a:rPr lang="en-US" altLang="zh-CN" sz="2000" i="1" dirty="0" smtClean="0">
                <a:solidFill>
                  <a:srgbClr val="7030A0"/>
                </a:solidFill>
              </a:rPr>
              <a:t>f</a:t>
            </a:r>
            <a:r>
              <a:rPr lang="en-US" altLang="zh-CN" sz="2000" dirty="0" smtClean="0">
                <a:solidFill>
                  <a:srgbClr val="7030A0"/>
                </a:solidFill>
              </a:rPr>
              <a:t>(</a:t>
            </a:r>
            <a:r>
              <a:rPr lang="en-US" altLang="zh-CN" sz="2000" i="1" dirty="0" smtClean="0">
                <a:solidFill>
                  <a:srgbClr val="7030A0"/>
                </a:solidFill>
              </a:rPr>
              <a:t>n</a:t>
            </a:r>
            <a:r>
              <a:rPr lang="en-US" altLang="zh-CN" sz="2000" i="1" baseline="-25000" dirty="0" smtClean="0">
                <a:solidFill>
                  <a:srgbClr val="7030A0"/>
                </a:solidFill>
              </a:rPr>
              <a:t>p</a:t>
            </a:r>
            <a:r>
              <a:rPr lang="en-US" altLang="zh-CN" sz="2000" dirty="0" smtClean="0">
                <a:solidFill>
                  <a:srgbClr val="7030A0"/>
                </a:solidFill>
              </a:rPr>
              <a:t>):</a:t>
            </a:r>
            <a:r>
              <a:rPr lang="zh-CN" altLang="en-US" sz="2000" dirty="0" smtClean="0">
                <a:solidFill>
                  <a:srgbClr val="7030A0"/>
                </a:solidFill>
              </a:rPr>
              <a:t>＝</a:t>
            </a:r>
            <a:r>
              <a:rPr lang="en-US" altLang="zh-CN" sz="2000" dirty="0" smtClean="0">
                <a:solidFill>
                  <a:srgbClr val="7030A0"/>
                </a:solidFill>
              </a:rPr>
              <a:t>max{</a:t>
            </a:r>
            <a:r>
              <a:rPr lang="en-US" altLang="zh-CN" sz="2000" i="1" dirty="0" smtClean="0">
                <a:solidFill>
                  <a:srgbClr val="7030A0"/>
                </a:solidFill>
              </a:rPr>
              <a:t>f</a:t>
            </a:r>
            <a:r>
              <a:rPr lang="en-US" altLang="zh-CN" sz="2000" dirty="0" smtClean="0">
                <a:solidFill>
                  <a:srgbClr val="7030A0"/>
                </a:solidFill>
              </a:rPr>
              <a:t>(</a:t>
            </a:r>
            <a:r>
              <a:rPr lang="en-US" altLang="zh-CN" sz="2000" i="1" dirty="0" err="1" smtClean="0">
                <a:solidFill>
                  <a:srgbClr val="7030A0"/>
                </a:solidFill>
              </a:rPr>
              <a:t>n</a:t>
            </a:r>
            <a:r>
              <a:rPr lang="en-US" altLang="zh-CN" sz="2000" i="1" baseline="-25000" dirty="0" err="1" smtClean="0">
                <a:solidFill>
                  <a:srgbClr val="7030A0"/>
                </a:solidFill>
              </a:rPr>
              <a:t>ci</a:t>
            </a:r>
            <a:r>
              <a:rPr lang="en-US" altLang="zh-CN" sz="2000" dirty="0" smtClean="0">
                <a:solidFill>
                  <a:srgbClr val="7030A0"/>
                </a:solidFill>
              </a:rPr>
              <a:t>)}</a:t>
            </a:r>
            <a:r>
              <a:rPr lang="zh-CN" altLang="en-US" sz="2000" dirty="0" smtClean="0">
                <a:solidFill>
                  <a:srgbClr val="7030A0"/>
                </a:solidFill>
              </a:rPr>
              <a:t>，</a:t>
            </a:r>
            <a:r>
              <a:rPr lang="en-US" altLang="zh-CN" sz="2000" dirty="0" smtClean="0">
                <a:solidFill>
                  <a:srgbClr val="7030A0"/>
                </a:solidFill>
              </a:rPr>
              <a:t>REMOVE(</a:t>
            </a:r>
            <a:r>
              <a:rPr lang="en-US" altLang="zh-CN" sz="2000" i="1" dirty="0" err="1" smtClean="0">
                <a:solidFill>
                  <a:srgbClr val="7030A0"/>
                </a:solidFill>
              </a:rPr>
              <a:t>n</a:t>
            </a:r>
            <a:r>
              <a:rPr lang="en-US" altLang="zh-CN" sz="2000" i="1" baseline="-25000" dirty="0" err="1" smtClean="0">
                <a:solidFill>
                  <a:srgbClr val="7030A0"/>
                </a:solidFill>
              </a:rPr>
              <a:t>p</a:t>
            </a:r>
            <a:r>
              <a:rPr lang="zh-CN" altLang="en-US" sz="2000" dirty="0" smtClean="0">
                <a:solidFill>
                  <a:srgbClr val="7030A0"/>
                </a:solidFill>
              </a:rPr>
              <a:t>，</a:t>
            </a:r>
            <a:r>
              <a:rPr lang="en-US" altLang="zh-CN" sz="2000" dirty="0" smtClean="0">
                <a:solidFill>
                  <a:srgbClr val="7030A0"/>
                </a:solidFill>
              </a:rPr>
              <a:t>CLOSED)</a:t>
            </a:r>
            <a:r>
              <a:rPr lang="zh-CN" altLang="en-US" sz="2000" dirty="0" smtClean="0">
                <a:solidFill>
                  <a:srgbClr val="7030A0"/>
                </a:solidFill>
              </a:rPr>
              <a:t/>
            </a:r>
            <a:br>
              <a:rPr lang="zh-CN" altLang="en-US" sz="2000" dirty="0" smtClean="0">
                <a:solidFill>
                  <a:srgbClr val="7030A0"/>
                </a:solidFill>
              </a:rPr>
            </a:br>
            <a:r>
              <a:rPr lang="zh-CN" altLang="en-US" sz="2000" dirty="0" smtClean="0">
                <a:solidFill>
                  <a:srgbClr val="7030A0"/>
                </a:solidFill>
              </a:rPr>
              <a:t>    </a:t>
            </a:r>
            <a:r>
              <a:rPr lang="en-US" altLang="zh-CN" sz="2000" dirty="0" smtClean="0">
                <a:solidFill>
                  <a:srgbClr val="7030A0"/>
                </a:solidFill>
              </a:rPr>
              <a:t>IF (</a:t>
            </a:r>
            <a:r>
              <a:rPr lang="en-US" altLang="zh-CN" sz="2000" i="1" dirty="0" err="1" smtClean="0">
                <a:solidFill>
                  <a:srgbClr val="7030A0"/>
                </a:solidFill>
              </a:rPr>
              <a:t>n</a:t>
            </a:r>
            <a:r>
              <a:rPr lang="en-US" altLang="zh-CN" sz="2000" i="1" baseline="-25000" dirty="0" err="1" smtClean="0">
                <a:solidFill>
                  <a:srgbClr val="7030A0"/>
                </a:solidFill>
              </a:rPr>
              <a:t>p</a:t>
            </a:r>
            <a:r>
              <a:rPr lang="en-US" altLang="zh-CN" sz="2000" dirty="0" err="1" smtClean="0">
                <a:solidFill>
                  <a:srgbClr val="7030A0"/>
                </a:solidFill>
              </a:rPr>
              <a:t>∈MIN</a:t>
            </a:r>
            <a:r>
              <a:rPr lang="en-US" altLang="zh-CN" sz="2000" dirty="0" smtClean="0">
                <a:solidFill>
                  <a:srgbClr val="7030A0"/>
                </a:solidFill>
              </a:rPr>
              <a:t>)∧(</a:t>
            </a:r>
            <a:r>
              <a:rPr lang="en-US" altLang="zh-CN" sz="2000" i="1" dirty="0" smtClean="0">
                <a:solidFill>
                  <a:srgbClr val="7030A0"/>
                </a:solidFill>
              </a:rPr>
              <a:t>f</a:t>
            </a:r>
            <a:r>
              <a:rPr lang="en-US" altLang="zh-CN" sz="2000" dirty="0" smtClean="0">
                <a:solidFill>
                  <a:srgbClr val="7030A0"/>
                </a:solidFill>
              </a:rPr>
              <a:t>(</a:t>
            </a:r>
            <a:r>
              <a:rPr lang="en-US" altLang="zh-CN" sz="2000" i="1" dirty="0" err="1" smtClean="0">
                <a:solidFill>
                  <a:srgbClr val="7030A0"/>
                </a:solidFill>
              </a:rPr>
              <a:t>n</a:t>
            </a:r>
            <a:r>
              <a:rPr lang="en-US" altLang="zh-CN" sz="2000" i="1" baseline="-25000" dirty="0" err="1" smtClean="0">
                <a:solidFill>
                  <a:srgbClr val="7030A0"/>
                </a:solidFill>
              </a:rPr>
              <a:t>cj</a:t>
            </a:r>
            <a:r>
              <a:rPr lang="en-US" altLang="zh-CN" sz="2000" dirty="0" err="1" smtClean="0">
                <a:solidFill>
                  <a:srgbClr val="7030A0"/>
                </a:solidFill>
              </a:rPr>
              <a:t>∈MAX</a:t>
            </a:r>
            <a:r>
              <a:rPr lang="en-US" altLang="zh-CN" sz="2000" dirty="0" smtClean="0">
                <a:solidFill>
                  <a:srgbClr val="7030A0"/>
                </a:solidFill>
              </a:rPr>
              <a:t>)</a:t>
            </a:r>
            <a:r>
              <a:rPr lang="zh-CN" altLang="en-US" sz="2000" dirty="0" smtClean="0">
                <a:solidFill>
                  <a:srgbClr val="7030A0"/>
                </a:solidFill>
              </a:rPr>
              <a:t>有值</a:t>
            </a:r>
            <a:r>
              <a:rPr lang="en-US" altLang="zh-CN" sz="2000" dirty="0" smtClean="0">
                <a:solidFill>
                  <a:srgbClr val="7030A0"/>
                </a:solidFill>
              </a:rPr>
              <a:t>)</a:t>
            </a:r>
            <a:br>
              <a:rPr lang="en-US" altLang="zh-CN" sz="2000" dirty="0" smtClean="0">
                <a:solidFill>
                  <a:srgbClr val="7030A0"/>
                </a:solidFill>
              </a:rPr>
            </a:br>
            <a:r>
              <a:rPr lang="zh-CN" altLang="en-US" sz="2000" dirty="0" smtClean="0">
                <a:solidFill>
                  <a:srgbClr val="7030A0"/>
                </a:solidFill>
              </a:rPr>
              <a:t>　</a:t>
            </a:r>
            <a:r>
              <a:rPr lang="en-US" altLang="zh-CN" sz="2000" dirty="0" smtClean="0">
                <a:solidFill>
                  <a:srgbClr val="7030A0"/>
                </a:solidFill>
              </a:rPr>
              <a:t>THEN </a:t>
            </a:r>
            <a:r>
              <a:rPr lang="en-US" altLang="zh-CN" sz="2000" i="1" dirty="0" smtClean="0">
                <a:solidFill>
                  <a:srgbClr val="7030A0"/>
                </a:solidFill>
              </a:rPr>
              <a:t>f</a:t>
            </a:r>
            <a:r>
              <a:rPr lang="en-US" altLang="zh-CN" sz="2000" dirty="0" smtClean="0">
                <a:solidFill>
                  <a:srgbClr val="7030A0"/>
                </a:solidFill>
              </a:rPr>
              <a:t>(</a:t>
            </a:r>
            <a:r>
              <a:rPr lang="en-US" altLang="zh-CN" sz="2000" i="1" dirty="0" smtClean="0">
                <a:solidFill>
                  <a:srgbClr val="7030A0"/>
                </a:solidFill>
              </a:rPr>
              <a:t>n</a:t>
            </a:r>
            <a:r>
              <a:rPr lang="en-US" altLang="zh-CN" sz="2000" i="1" baseline="-25000" dirty="0" smtClean="0">
                <a:solidFill>
                  <a:srgbClr val="7030A0"/>
                </a:solidFill>
              </a:rPr>
              <a:t>p</a:t>
            </a:r>
            <a:r>
              <a:rPr lang="en-US" altLang="zh-CN" sz="2000" dirty="0" smtClean="0">
                <a:solidFill>
                  <a:srgbClr val="7030A0"/>
                </a:solidFill>
              </a:rPr>
              <a:t>):</a:t>
            </a:r>
            <a:r>
              <a:rPr lang="zh-CN" altLang="en-US" sz="2000" dirty="0" smtClean="0">
                <a:solidFill>
                  <a:srgbClr val="7030A0"/>
                </a:solidFill>
              </a:rPr>
              <a:t>＝</a:t>
            </a:r>
            <a:r>
              <a:rPr lang="en-US" altLang="zh-CN" sz="2000" dirty="0" smtClean="0">
                <a:solidFill>
                  <a:srgbClr val="7030A0"/>
                </a:solidFill>
              </a:rPr>
              <a:t>min{</a:t>
            </a:r>
            <a:r>
              <a:rPr lang="en-US" altLang="zh-CN" sz="2000" i="1" dirty="0" smtClean="0">
                <a:solidFill>
                  <a:srgbClr val="7030A0"/>
                </a:solidFill>
              </a:rPr>
              <a:t>f</a:t>
            </a:r>
            <a:r>
              <a:rPr lang="en-US" altLang="zh-CN" sz="2000" dirty="0" smtClean="0">
                <a:solidFill>
                  <a:srgbClr val="7030A0"/>
                </a:solidFill>
              </a:rPr>
              <a:t>(</a:t>
            </a:r>
            <a:r>
              <a:rPr lang="en-US" altLang="zh-CN" sz="2000" i="1" dirty="0" err="1" smtClean="0">
                <a:solidFill>
                  <a:srgbClr val="7030A0"/>
                </a:solidFill>
              </a:rPr>
              <a:t>n</a:t>
            </a:r>
            <a:r>
              <a:rPr lang="en-US" altLang="zh-CN" sz="2000" i="1" baseline="-25000" dirty="0" err="1" smtClean="0">
                <a:solidFill>
                  <a:srgbClr val="7030A0"/>
                </a:solidFill>
              </a:rPr>
              <a:t>cj</a:t>
            </a:r>
            <a:r>
              <a:rPr lang="en-US" altLang="zh-CN" sz="2000" dirty="0" smtClean="0">
                <a:solidFill>
                  <a:srgbClr val="7030A0"/>
                </a:solidFill>
              </a:rPr>
              <a:t>)}</a:t>
            </a:r>
            <a:r>
              <a:rPr lang="zh-CN" altLang="en-US" sz="2000" dirty="0" smtClean="0">
                <a:solidFill>
                  <a:srgbClr val="7030A0"/>
                </a:solidFill>
              </a:rPr>
              <a:t>，</a:t>
            </a:r>
            <a:r>
              <a:rPr lang="en-US" altLang="zh-CN" sz="2000" dirty="0" smtClean="0">
                <a:solidFill>
                  <a:srgbClr val="7030A0"/>
                </a:solidFill>
              </a:rPr>
              <a:t>REMOVE(</a:t>
            </a:r>
            <a:r>
              <a:rPr lang="en-US" altLang="zh-CN" sz="2000" i="1" dirty="0" err="1" smtClean="0">
                <a:solidFill>
                  <a:srgbClr val="7030A0"/>
                </a:solidFill>
              </a:rPr>
              <a:t>n</a:t>
            </a:r>
            <a:r>
              <a:rPr lang="en-US" altLang="zh-CN" sz="2000" i="1" baseline="-25000" dirty="0" err="1" smtClean="0">
                <a:solidFill>
                  <a:srgbClr val="7030A0"/>
                </a:solidFill>
              </a:rPr>
              <a:t>p</a:t>
            </a:r>
            <a:r>
              <a:rPr lang="zh-CN" altLang="en-US" sz="2000" dirty="0" smtClean="0">
                <a:solidFill>
                  <a:srgbClr val="7030A0"/>
                </a:solidFill>
              </a:rPr>
              <a:t>，</a:t>
            </a:r>
            <a:r>
              <a:rPr lang="en-US" altLang="zh-CN" sz="2000" dirty="0" smtClean="0">
                <a:solidFill>
                  <a:srgbClr val="7030A0"/>
                </a:solidFill>
              </a:rPr>
              <a:t>CLOSED)</a:t>
            </a:r>
            <a:r>
              <a:rPr lang="zh-CN" altLang="en-US" sz="2000" dirty="0" smtClean="0">
                <a:solidFill>
                  <a:srgbClr val="7030A0"/>
                </a:solidFill>
              </a:rPr>
              <a:t/>
            </a:r>
            <a:br>
              <a:rPr lang="zh-CN" altLang="en-US" sz="2000" dirty="0" smtClean="0">
                <a:solidFill>
                  <a:srgbClr val="7030A0"/>
                </a:solidFill>
              </a:rPr>
            </a:br>
            <a:r>
              <a:rPr lang="zh-CN" altLang="en-US" sz="2000" dirty="0" smtClean="0">
                <a:solidFill>
                  <a:srgbClr val="7030A0"/>
                </a:solidFill>
              </a:rPr>
              <a:t>⑦</a:t>
            </a:r>
            <a:r>
              <a:rPr lang="en-US" altLang="zh-CN" sz="2000" dirty="0" smtClean="0">
                <a:solidFill>
                  <a:srgbClr val="7030A0"/>
                </a:solidFill>
              </a:rPr>
              <a:t>GO Loop2</a:t>
            </a:r>
            <a:r>
              <a:rPr lang="zh-CN" altLang="en-US" sz="2000" dirty="0" smtClean="0">
                <a:solidFill>
                  <a:srgbClr val="7030A0"/>
                </a:solidFill>
              </a:rPr>
              <a:t/>
            </a:r>
            <a:br>
              <a:rPr lang="zh-CN" altLang="en-US" sz="2000" dirty="0" smtClean="0">
                <a:solidFill>
                  <a:srgbClr val="7030A0"/>
                </a:solidFill>
              </a:rPr>
            </a:br>
            <a:r>
              <a:rPr lang="zh-CN" altLang="en-US" sz="2000" dirty="0" smtClean="0">
                <a:solidFill>
                  <a:srgbClr val="002060"/>
                </a:solidFill>
              </a:rPr>
              <a:t>⑧</a:t>
            </a:r>
            <a:r>
              <a:rPr lang="en-US" altLang="zh-CN" sz="2000" dirty="0" smtClean="0">
                <a:solidFill>
                  <a:srgbClr val="002060"/>
                </a:solidFill>
              </a:rPr>
              <a:t>Loop3</a:t>
            </a:r>
            <a:r>
              <a:rPr lang="zh-CN" altLang="en-US" sz="2000" dirty="0" smtClean="0">
                <a:solidFill>
                  <a:srgbClr val="002060"/>
                </a:solidFill>
              </a:rPr>
              <a:t>：</a:t>
            </a:r>
            <a:r>
              <a:rPr lang="en-US" altLang="zh-CN" sz="2000" dirty="0" smtClean="0">
                <a:solidFill>
                  <a:srgbClr val="002060"/>
                </a:solidFill>
              </a:rPr>
              <a:t>RETURN(END∨M(</a:t>
            </a:r>
            <a:r>
              <a:rPr lang="en-US" altLang="zh-CN" sz="2000" i="1" dirty="0" smtClean="0">
                <a:solidFill>
                  <a:srgbClr val="002060"/>
                </a:solidFill>
              </a:rPr>
              <a:t>Move</a:t>
            </a:r>
            <a:r>
              <a:rPr lang="zh-CN" altLang="en-US" sz="2000" dirty="0" smtClean="0">
                <a:solidFill>
                  <a:srgbClr val="002060"/>
                </a:solidFill>
              </a:rPr>
              <a:t>，</a:t>
            </a:r>
            <a:r>
              <a:rPr lang="en-US" altLang="zh-CN" sz="2000" i="1" dirty="0" smtClean="0">
                <a:solidFill>
                  <a:srgbClr val="002060"/>
                </a:solidFill>
              </a:rPr>
              <a:t>T</a:t>
            </a:r>
            <a:r>
              <a:rPr lang="en-US" altLang="zh-CN" sz="2000" dirty="0" smtClean="0">
                <a:solidFill>
                  <a:srgbClr val="002060"/>
                </a:solidFill>
              </a:rPr>
              <a:t>)) </a:t>
            </a:r>
            <a:r>
              <a:rPr lang="zh-CN" altLang="en-US" sz="2000" dirty="0" smtClean="0">
                <a:solidFill>
                  <a:srgbClr val="002060"/>
                </a:solidFill>
              </a:rPr>
              <a:t> </a:t>
            </a:r>
          </a:p>
        </p:txBody>
      </p:sp>
      <p:grpSp>
        <p:nvGrpSpPr>
          <p:cNvPr id="242694" name="Group 6"/>
          <p:cNvGrpSpPr>
            <a:grpSpLocks/>
          </p:cNvGrpSpPr>
          <p:nvPr/>
        </p:nvGrpSpPr>
        <p:grpSpPr bwMode="auto">
          <a:xfrm>
            <a:off x="611188" y="374650"/>
            <a:ext cx="8208962" cy="3198813"/>
            <a:chOff x="385" y="377"/>
            <a:chExt cx="5171" cy="2055"/>
          </a:xfrm>
        </p:grpSpPr>
        <p:sp>
          <p:nvSpPr>
            <p:cNvPr id="24585" name="Rectangle 4"/>
            <p:cNvSpPr>
              <a:spLocks noChangeArrowheads="1"/>
            </p:cNvSpPr>
            <p:nvPr/>
          </p:nvSpPr>
          <p:spPr bwMode="auto">
            <a:xfrm>
              <a:off x="385" y="1026"/>
              <a:ext cx="5171" cy="1406"/>
            </a:xfrm>
            <a:prstGeom prst="rect">
              <a:avLst/>
            </a:prstGeom>
            <a:noFill/>
            <a:ln w="1270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0"/>
                </a:spcBef>
                <a:buFontTx/>
                <a:buNone/>
              </a:pPr>
              <a:endParaRPr lang="zh-CN" altLang="en-US" sz="2400" b="0">
                <a:solidFill>
                  <a:schemeClr val="tx1"/>
                </a:solidFill>
                <a:ea typeface="宋体" panose="02010600030101010101" pitchFamily="2" charset="-122"/>
              </a:endParaRPr>
            </a:p>
          </p:txBody>
        </p:sp>
        <p:sp>
          <p:nvSpPr>
            <p:cNvPr id="242693" name="AutoShape 5"/>
            <p:cNvSpPr>
              <a:spLocks noChangeArrowheads="1"/>
            </p:cNvSpPr>
            <p:nvPr/>
          </p:nvSpPr>
          <p:spPr bwMode="auto">
            <a:xfrm>
              <a:off x="1020" y="377"/>
              <a:ext cx="4536" cy="590"/>
            </a:xfrm>
            <a:prstGeom prst="wedgeRectCallout">
              <a:avLst>
                <a:gd name="adj1" fmla="val -42266"/>
                <a:gd name="adj2" fmla="val 5970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hangingPunct="1">
                <a:defRPr/>
              </a:pPr>
              <a:r>
                <a:rPr lang="zh-CN" altLang="en-US" b="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rPr>
                <a:t>以</a:t>
              </a:r>
              <a:r>
                <a:rPr lang="en-US" altLang="zh-CN" b="1" i="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rPr>
                <a:t>s</a:t>
              </a:r>
              <a:r>
                <a:rPr lang="zh-CN" altLang="en-US" b="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rPr>
                <a:t>为根节点用宽度优先法生成规定深度</a:t>
              </a:r>
              <a:r>
                <a:rPr lang="en-US" altLang="zh-CN" b="1" i="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rPr>
                <a:t>k</a:t>
              </a:r>
              <a:r>
                <a:rPr lang="zh-CN" altLang="en-US" b="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rPr>
                <a:t>的全部博弈树</a:t>
              </a:r>
              <a:r>
                <a:rPr lang="en-US" altLang="zh-CN" b="1" i="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rPr>
                <a:t>T</a:t>
              </a:r>
              <a:r>
                <a:rPr lang="zh-CN" altLang="en-US" b="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rPr>
                <a:t>，然后对其所有端节点计算其静态估计函数值</a:t>
              </a:r>
            </a:p>
          </p:txBody>
        </p:sp>
      </p:grpSp>
      <p:grpSp>
        <p:nvGrpSpPr>
          <p:cNvPr id="242695" name="Group 7"/>
          <p:cNvGrpSpPr>
            <a:grpSpLocks/>
          </p:cNvGrpSpPr>
          <p:nvPr/>
        </p:nvGrpSpPr>
        <p:grpSpPr bwMode="auto">
          <a:xfrm>
            <a:off x="611188" y="2260600"/>
            <a:ext cx="8208962" cy="3400425"/>
            <a:chOff x="385" y="164"/>
            <a:chExt cx="5171" cy="2187"/>
          </a:xfrm>
        </p:grpSpPr>
        <p:sp>
          <p:nvSpPr>
            <p:cNvPr id="24583" name="Rectangle 8"/>
            <p:cNvSpPr>
              <a:spLocks noChangeArrowheads="1"/>
            </p:cNvSpPr>
            <p:nvPr/>
          </p:nvSpPr>
          <p:spPr bwMode="auto">
            <a:xfrm>
              <a:off x="385" y="1026"/>
              <a:ext cx="5171" cy="1325"/>
            </a:xfrm>
            <a:prstGeom prst="rect">
              <a:avLst/>
            </a:prstGeom>
            <a:noFill/>
            <a:ln w="1270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0"/>
                </a:spcBef>
                <a:buFontTx/>
                <a:buNone/>
              </a:pPr>
              <a:endParaRPr lang="zh-CN" altLang="en-US" sz="2400" b="0">
                <a:solidFill>
                  <a:schemeClr val="tx1"/>
                </a:solidFill>
                <a:ea typeface="宋体" panose="02010600030101010101" pitchFamily="2" charset="-122"/>
              </a:endParaRPr>
            </a:p>
          </p:txBody>
        </p:sp>
        <p:sp>
          <p:nvSpPr>
            <p:cNvPr id="242697" name="AutoShape 9"/>
            <p:cNvSpPr>
              <a:spLocks noChangeArrowheads="1"/>
            </p:cNvSpPr>
            <p:nvPr/>
          </p:nvSpPr>
          <p:spPr bwMode="auto">
            <a:xfrm>
              <a:off x="1610" y="164"/>
              <a:ext cx="3946" cy="590"/>
            </a:xfrm>
            <a:prstGeom prst="wedgeRectCallout">
              <a:avLst>
                <a:gd name="adj1" fmla="val -37912"/>
                <a:gd name="adj2" fmla="val 94574"/>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hangingPunct="1">
                <a:defRPr/>
              </a:pPr>
              <a:r>
                <a:rPr lang="zh-CN" altLang="en-US" b="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rPr>
                <a:t>从底向上逐级求非端节点的倒推估计值，直到求出初始节点的倒推值</a:t>
              </a:r>
              <a:r>
                <a:rPr lang="en-US" altLang="zh-CN" b="1" i="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cs typeface="Times New Roman" pitchFamily="18" charset="0"/>
                </a:rPr>
                <a:t>f</a:t>
              </a:r>
              <a:r>
                <a:rPr lang="en-US" altLang="zh-CN" b="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cs typeface="Times New Roman" pitchFamily="18" charset="0"/>
                </a:rPr>
                <a:t>(</a:t>
              </a:r>
              <a:r>
                <a:rPr lang="en-US" altLang="zh-CN" b="1" i="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cs typeface="Times New Roman" pitchFamily="18" charset="0"/>
                </a:rPr>
                <a:t>s</a:t>
              </a:r>
              <a:r>
                <a:rPr lang="en-US" altLang="zh-CN" b="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cs typeface="Times New Roman" pitchFamily="18" charset="0"/>
                </a:rPr>
                <a:t>)</a:t>
              </a:r>
              <a:r>
                <a:rPr lang="zh-CN" altLang="en-US" b="1" dirty="0">
                  <a:solidFill>
                    <a:srgbClr val="FF0000"/>
                  </a:solidFill>
                  <a:effectLst>
                    <a:outerShdw blurRad="38100" dist="38100" dir="2700000" algn="tl">
                      <a:srgbClr val="000000"/>
                    </a:outerShdw>
                  </a:effectLst>
                  <a:latin typeface="幼圆" panose="02010509060101010101" pitchFamily="49" charset="-122"/>
                  <a:ea typeface="幼圆" panose="02010509060101010101" pitchFamily="49" charset="-122"/>
                </a:rPr>
                <a:t>为止</a:t>
              </a:r>
            </a:p>
          </p:txBody>
        </p:sp>
      </p:grpSp>
      <p:sp>
        <p:nvSpPr>
          <p:cNvPr id="12" name="AutoShape 9"/>
          <p:cNvSpPr>
            <a:spLocks noChangeArrowheads="1"/>
          </p:cNvSpPr>
          <p:nvPr/>
        </p:nvSpPr>
        <p:spPr bwMode="auto">
          <a:xfrm>
            <a:off x="2324100" y="6184900"/>
            <a:ext cx="6496050" cy="477838"/>
          </a:xfrm>
          <a:prstGeom prst="wedgeRectCallout">
            <a:avLst>
              <a:gd name="adj1" fmla="val -46156"/>
              <a:gd name="adj2" fmla="val -97671"/>
            </a:avLst>
          </a:prstGeom>
          <a:solidFill>
            <a:srgbClr val="3333FF"/>
          </a:solidFill>
          <a:ln w="9525">
            <a:solidFill>
              <a:schemeClr val="tx1"/>
            </a:solidFill>
            <a:miter lim="800000"/>
            <a:headEnd/>
            <a:tailEnd/>
          </a:ln>
          <a:effectLst/>
          <a:extLst/>
        </p:spPr>
        <p:txBody>
          <a:bodyPr/>
          <a:lstStyle/>
          <a:p>
            <a:pPr eaLnBrk="1" hangingPunct="1">
              <a:defRPr/>
            </a:pPr>
            <a:r>
              <a:rPr lang="zh-CN" altLang="en-US" b="1" dirty="0">
                <a:solidFill>
                  <a:srgbClr val="FFFF00"/>
                </a:solidFill>
                <a:effectLst>
                  <a:outerShdw blurRad="38100" dist="38100" dir="2700000" algn="tl">
                    <a:srgbClr val="000000"/>
                  </a:outerShdw>
                </a:effectLst>
                <a:latin typeface="幼圆" panose="02010509060101010101" pitchFamily="49" charset="-122"/>
                <a:ea typeface="幼圆" panose="02010509060101010101" pitchFamily="49" charset="-122"/>
                <a:cs typeface="Times New Roman" pitchFamily="18" charset="0"/>
              </a:rPr>
              <a:t>结束或在博弈树上按最佳走法</a:t>
            </a:r>
            <a:r>
              <a:rPr lang="en-US" altLang="zh-CN" b="1" i="1" dirty="0">
                <a:solidFill>
                  <a:srgbClr val="FFFF00"/>
                </a:solidFill>
                <a:effectLst>
                  <a:outerShdw blurRad="38100" dist="38100" dir="2700000" algn="tl">
                    <a:srgbClr val="000000"/>
                  </a:outerShdw>
                </a:effectLst>
                <a:latin typeface="幼圆" panose="02010509060101010101" pitchFamily="49" charset="-122"/>
                <a:ea typeface="幼圆" panose="02010509060101010101" pitchFamily="49" charset="-122"/>
                <a:cs typeface="Times New Roman" pitchFamily="18" charset="0"/>
              </a:rPr>
              <a:t>Move</a:t>
            </a:r>
            <a:r>
              <a:rPr lang="zh-CN" altLang="en-US" b="1" dirty="0">
                <a:solidFill>
                  <a:srgbClr val="FFFF00"/>
                </a:solidFill>
                <a:effectLst>
                  <a:outerShdw blurRad="38100" dist="38100" dir="2700000" algn="tl">
                    <a:srgbClr val="000000"/>
                  </a:outerShdw>
                </a:effectLst>
                <a:latin typeface="幼圆" panose="02010509060101010101" pitchFamily="49" charset="-122"/>
                <a:ea typeface="幼圆" panose="02010509060101010101" pitchFamily="49" charset="-122"/>
                <a:cs typeface="Times New Roman" pitchFamily="18" charset="0"/>
              </a:rPr>
              <a:t>完成走步</a:t>
            </a:r>
            <a:endParaRPr lang="zh-CN" altLang="en-US" b="1" dirty="0">
              <a:solidFill>
                <a:srgbClr val="FFFF00"/>
              </a:solidFill>
              <a:effectLst>
                <a:outerShdw blurRad="38100" dist="38100" dir="2700000" algn="tl">
                  <a:srgbClr val="000000"/>
                </a:outerShdw>
              </a:effectLst>
              <a:latin typeface="幼圆" panose="02010509060101010101" pitchFamily="49" charset="-122"/>
              <a:ea typeface="幼圆"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242694"/>
                                        </p:tgtEl>
                                        <p:attrNameLst>
                                          <p:attrName>style.visibility</p:attrName>
                                        </p:attrNameLst>
                                      </p:cBhvr>
                                      <p:to>
                                        <p:strVal val="visible"/>
                                      </p:to>
                                    </p:set>
                                    <p:animEffect transition="in" filter="wipe(down)">
                                      <p:cBhvr>
                                        <p:cTn id="7" dur="500"/>
                                        <p:tgtEl>
                                          <p:spTgt spid="24269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242695"/>
                                        </p:tgtEl>
                                        <p:attrNameLst>
                                          <p:attrName>style.visibility</p:attrName>
                                        </p:attrNameLst>
                                      </p:cBhvr>
                                      <p:to>
                                        <p:strVal val="visible"/>
                                      </p:to>
                                    </p:set>
                                    <p:animEffect transition="in" filter="wipe(down)">
                                      <p:cBhvr>
                                        <p:cTn id="12" dur="500"/>
                                        <p:tgtEl>
                                          <p:spTgt spid="24269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p:cNvSpPr>
            <a:spLocks noGrp="1" noChangeArrowheads="1"/>
          </p:cNvSpPr>
          <p:nvPr>
            <p:ph type="title"/>
          </p:nvPr>
        </p:nvSpPr>
        <p:spPr/>
        <p:txBody>
          <a:bodyPr/>
          <a:lstStyle/>
          <a:p>
            <a:pPr eaLnBrk="1" hangingPunct="1">
              <a:defRPr/>
            </a:pPr>
            <a:r>
              <a:rPr lang="en-US" altLang="zh-CN" sz="4400" smtClean="0"/>
              <a:t>MiniMax Algorithm</a:t>
            </a:r>
          </a:p>
        </p:txBody>
      </p:sp>
      <p:sp>
        <p:nvSpPr>
          <p:cNvPr id="243715" name="Rectangle 3"/>
          <p:cNvSpPr>
            <a:spLocks noGrp="1" noChangeArrowheads="1"/>
          </p:cNvSpPr>
          <p:nvPr>
            <p:ph type="body" idx="1"/>
          </p:nvPr>
        </p:nvSpPr>
        <p:spPr/>
        <p:txBody>
          <a:bodyPr/>
          <a:lstStyle/>
          <a:p>
            <a:pPr eaLnBrk="1" hangingPunct="1">
              <a:defRPr/>
            </a:pPr>
            <a:r>
              <a:rPr lang="zh-CN" altLang="en-US" smtClean="0"/>
              <a:t>例题：一字棋</a:t>
            </a:r>
          </a:p>
          <a:p>
            <a:pPr lvl="1" eaLnBrk="1" hangingPunct="1">
              <a:defRPr/>
            </a:pPr>
            <a:r>
              <a:rPr lang="zh-CN" altLang="en-US" smtClean="0"/>
              <a:t>在九宫棋盘上，两位选手轮流摆各自的棋子（每次一枚），谁先取得三子一线的结果就取胜。</a:t>
            </a:r>
            <a:r>
              <a:rPr lang="en-US" altLang="zh-CN" smtClean="0"/>
              <a:t>MAX</a:t>
            </a:r>
            <a:r>
              <a:rPr lang="zh-CN" altLang="en-US" smtClean="0"/>
              <a:t>先走，静态估计函数</a:t>
            </a:r>
            <a:r>
              <a:rPr lang="en-US" altLang="zh-CN" i="1" smtClean="0"/>
              <a:t>f</a:t>
            </a:r>
            <a:r>
              <a:rPr lang="zh-CN" altLang="en-US" smtClean="0"/>
              <a:t>（</a:t>
            </a:r>
            <a:r>
              <a:rPr lang="en-US" altLang="zh-CN" i="1" smtClean="0"/>
              <a:t>p</a:t>
            </a:r>
            <a:r>
              <a:rPr lang="zh-CN" altLang="en-US" smtClean="0"/>
              <a:t>）规定如下：</a:t>
            </a:r>
          </a:p>
          <a:p>
            <a:pPr lvl="2" eaLnBrk="1" hangingPunct="1">
              <a:defRPr/>
            </a:pPr>
            <a:r>
              <a:rPr lang="zh-CN" altLang="en-US" smtClean="0"/>
              <a:t>若</a:t>
            </a:r>
            <a:r>
              <a:rPr lang="en-US" altLang="zh-CN" i="1" smtClean="0"/>
              <a:t>p</a:t>
            </a:r>
            <a:r>
              <a:rPr lang="zh-CN" altLang="en-US" smtClean="0"/>
              <a:t>对任何一方来说都不是获胜的格局，则</a:t>
            </a:r>
            <a:r>
              <a:rPr lang="en-US" altLang="zh-CN" i="1" smtClean="0"/>
              <a:t>f</a:t>
            </a:r>
            <a:r>
              <a:rPr lang="en-US" altLang="zh-CN" smtClean="0"/>
              <a:t>(</a:t>
            </a:r>
            <a:r>
              <a:rPr lang="en-US" altLang="zh-CN" i="1" smtClean="0"/>
              <a:t>p</a:t>
            </a:r>
            <a:r>
              <a:rPr lang="en-US" altLang="zh-CN" smtClean="0"/>
              <a:t>)=</a:t>
            </a:r>
            <a:r>
              <a:rPr lang="zh-CN" altLang="en-US" smtClean="0"/>
              <a:t>（所有空格都放上</a:t>
            </a:r>
            <a:r>
              <a:rPr lang="en-US" altLang="zh-CN" smtClean="0"/>
              <a:t>MAX</a:t>
            </a:r>
            <a:r>
              <a:rPr lang="zh-CN" altLang="en-US" smtClean="0"/>
              <a:t>的棋子之后，</a:t>
            </a:r>
            <a:r>
              <a:rPr lang="en-US" altLang="zh-CN" smtClean="0"/>
              <a:t>MAX</a:t>
            </a:r>
            <a:r>
              <a:rPr lang="zh-CN" altLang="en-US" smtClean="0"/>
              <a:t>的三子成线的总数</a:t>
            </a:r>
            <a:r>
              <a:rPr lang="en-US" altLang="zh-CN" smtClean="0"/>
              <a:t>-</a:t>
            </a:r>
            <a:r>
              <a:rPr lang="zh-CN" altLang="en-US" smtClean="0"/>
              <a:t>所有空格都放上</a:t>
            </a:r>
            <a:r>
              <a:rPr lang="en-US" altLang="zh-CN" smtClean="0"/>
              <a:t>MIN</a:t>
            </a:r>
            <a:r>
              <a:rPr lang="zh-CN" altLang="en-US" smtClean="0"/>
              <a:t>的棋子之后，</a:t>
            </a:r>
            <a:r>
              <a:rPr lang="en-US" altLang="zh-CN" smtClean="0"/>
              <a:t>MIN</a:t>
            </a:r>
            <a:r>
              <a:rPr lang="zh-CN" altLang="en-US" smtClean="0"/>
              <a:t>的三子成线的总数）</a:t>
            </a:r>
          </a:p>
          <a:p>
            <a:pPr lvl="2" eaLnBrk="1" hangingPunct="1">
              <a:defRPr/>
            </a:pPr>
            <a:r>
              <a:rPr lang="zh-CN" altLang="en-US" smtClean="0"/>
              <a:t>若</a:t>
            </a:r>
            <a:r>
              <a:rPr lang="en-US" altLang="zh-CN" i="1" smtClean="0"/>
              <a:t>p</a:t>
            </a:r>
            <a:r>
              <a:rPr lang="zh-CN" altLang="en-US" smtClean="0"/>
              <a:t>是</a:t>
            </a:r>
            <a:r>
              <a:rPr lang="en-US" altLang="zh-CN" smtClean="0"/>
              <a:t>MAX</a:t>
            </a:r>
            <a:r>
              <a:rPr lang="zh-CN" altLang="en-US" smtClean="0"/>
              <a:t>获胜的格局，则</a:t>
            </a:r>
            <a:r>
              <a:rPr lang="en-US" altLang="zh-CN" i="1" smtClean="0"/>
              <a:t>f</a:t>
            </a:r>
            <a:r>
              <a:rPr lang="zh-CN" altLang="en-US" smtClean="0"/>
              <a:t>（</a:t>
            </a:r>
            <a:r>
              <a:rPr lang="en-US" altLang="zh-CN" i="1" smtClean="0"/>
              <a:t>p</a:t>
            </a:r>
            <a:r>
              <a:rPr lang="zh-CN" altLang="en-US" smtClean="0"/>
              <a:t>）＝∞</a:t>
            </a:r>
          </a:p>
          <a:p>
            <a:pPr lvl="2" eaLnBrk="1" hangingPunct="1">
              <a:defRPr/>
            </a:pPr>
            <a:r>
              <a:rPr lang="zh-CN" altLang="en-US" smtClean="0"/>
              <a:t>若</a:t>
            </a:r>
            <a:r>
              <a:rPr lang="en-US" altLang="zh-CN" i="1" smtClean="0"/>
              <a:t>p</a:t>
            </a:r>
            <a:r>
              <a:rPr lang="zh-CN" altLang="en-US" smtClean="0"/>
              <a:t>是</a:t>
            </a:r>
            <a:r>
              <a:rPr lang="en-US" altLang="zh-CN" smtClean="0"/>
              <a:t>MIN</a:t>
            </a:r>
            <a:r>
              <a:rPr lang="zh-CN" altLang="en-US" smtClean="0"/>
              <a:t>获胜的格局，则</a:t>
            </a:r>
            <a:r>
              <a:rPr lang="en-US" altLang="zh-CN" i="1" smtClean="0"/>
              <a:t>f</a:t>
            </a:r>
            <a:r>
              <a:rPr lang="zh-CN" altLang="en-US" smtClean="0"/>
              <a:t>（</a:t>
            </a:r>
            <a:r>
              <a:rPr lang="en-US" altLang="zh-CN" i="1" smtClean="0"/>
              <a:t>p</a:t>
            </a:r>
            <a:r>
              <a:rPr lang="zh-CN" altLang="en-US" smtClean="0"/>
              <a:t>）＝－∞</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pPr eaLnBrk="1" hangingPunct="1">
              <a:defRPr/>
            </a:pPr>
            <a:r>
              <a:rPr lang="en-US" altLang="zh-CN" sz="4400" smtClean="0"/>
              <a:t>MiniMax Algorithm</a:t>
            </a:r>
          </a:p>
        </p:txBody>
      </p:sp>
      <p:sp>
        <p:nvSpPr>
          <p:cNvPr id="245763" name="Rectangle 3"/>
          <p:cNvSpPr>
            <a:spLocks noGrp="1" noChangeArrowheads="1"/>
          </p:cNvSpPr>
          <p:nvPr>
            <p:ph type="body" idx="1"/>
          </p:nvPr>
        </p:nvSpPr>
        <p:spPr/>
        <p:txBody>
          <a:bodyPr/>
          <a:lstStyle/>
          <a:p>
            <a:pPr eaLnBrk="1" hangingPunct="1">
              <a:defRPr/>
            </a:pPr>
            <a:r>
              <a:rPr lang="en-US" altLang="zh-CN" smtClean="0"/>
              <a:t>MINIMAX</a:t>
            </a:r>
            <a:r>
              <a:rPr lang="zh-CN" altLang="en-US" smtClean="0"/>
              <a:t>算法先生成指定深度所有节点是必要的吗？</a:t>
            </a:r>
          </a:p>
          <a:p>
            <a:pPr eaLnBrk="1" hangingPunct="1">
              <a:defRPr/>
            </a:pPr>
            <a:r>
              <a:rPr lang="zh-CN" altLang="en-US" smtClean="0"/>
              <a:t>能否在搜索深度不变的情况下，利用已有的搜索信息减少生成的节点数呢？</a:t>
            </a:r>
          </a:p>
        </p:txBody>
      </p:sp>
      <p:pic>
        <p:nvPicPr>
          <p:cNvPr id="26628" name="Picture 6" descr="2008411545285_2"/>
          <p:cNvPicPr>
            <a:picLocks noChangeAspect="1" noChangeArrowheads="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t="11778" b="10963"/>
          <a:stretch>
            <a:fillRect/>
          </a:stretch>
        </p:blipFill>
        <p:spPr bwMode="auto">
          <a:xfrm>
            <a:off x="2987675" y="3644900"/>
            <a:ext cx="2565400" cy="273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Rectangle 2"/>
          <p:cNvSpPr>
            <a:spLocks noGrp="1" noChangeArrowheads="1"/>
          </p:cNvSpPr>
          <p:nvPr>
            <p:ph type="title"/>
          </p:nvPr>
        </p:nvSpPr>
        <p:spPr/>
        <p:txBody>
          <a:bodyPr/>
          <a:lstStyle/>
          <a:p>
            <a:pPr eaLnBrk="1" hangingPunct="1">
              <a:defRPr/>
            </a:pPr>
            <a:r>
              <a:rPr lang="en-US" altLang="zh-CN" smtClean="0">
                <a:ea typeface="宋体" pitchFamily="2" charset="-122"/>
                <a:sym typeface="Symbol" pitchFamily="18" charset="2"/>
              </a:rPr>
              <a:t></a:t>
            </a:r>
            <a:r>
              <a:rPr lang="en-US" altLang="zh-CN" smtClean="0">
                <a:ea typeface="宋体" pitchFamily="2" charset="-122"/>
              </a:rPr>
              <a:t>-</a:t>
            </a:r>
            <a:r>
              <a:rPr lang="en-US" altLang="zh-CN" smtClean="0">
                <a:ea typeface="宋体" pitchFamily="2" charset="-122"/>
                <a:sym typeface="Symbol" pitchFamily="18" charset="2"/>
              </a:rPr>
              <a:t></a:t>
            </a:r>
            <a:r>
              <a:rPr lang="en-US" altLang="zh-CN" smtClean="0"/>
              <a:t> Pruning</a:t>
            </a:r>
          </a:p>
        </p:txBody>
      </p:sp>
      <p:sp>
        <p:nvSpPr>
          <p:cNvPr id="24580" name="Rectangle 8"/>
          <p:cNvSpPr>
            <a:spLocks noChangeArrowheads="1"/>
          </p:cNvSpPr>
          <p:nvPr/>
        </p:nvSpPr>
        <p:spPr bwMode="auto">
          <a:xfrm>
            <a:off x="4716463" y="2703513"/>
            <a:ext cx="142875" cy="144462"/>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09" name="Oval 9"/>
          <p:cNvSpPr>
            <a:spLocks noChangeArrowheads="1"/>
          </p:cNvSpPr>
          <p:nvPr/>
        </p:nvSpPr>
        <p:spPr bwMode="auto">
          <a:xfrm>
            <a:off x="2411413" y="3424238"/>
            <a:ext cx="144462" cy="144462"/>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582" name="Oval 14"/>
          <p:cNvSpPr>
            <a:spLocks noChangeArrowheads="1"/>
          </p:cNvSpPr>
          <p:nvPr/>
        </p:nvSpPr>
        <p:spPr bwMode="auto">
          <a:xfrm>
            <a:off x="6659563" y="3424238"/>
            <a:ext cx="144462" cy="144462"/>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15" name="Rectangle 15"/>
          <p:cNvSpPr>
            <a:spLocks noChangeArrowheads="1"/>
          </p:cNvSpPr>
          <p:nvPr/>
        </p:nvSpPr>
        <p:spPr bwMode="auto">
          <a:xfrm>
            <a:off x="1258888" y="4287838"/>
            <a:ext cx="142875" cy="144462"/>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16" name="Rectangle 16"/>
          <p:cNvSpPr>
            <a:spLocks noChangeArrowheads="1"/>
          </p:cNvSpPr>
          <p:nvPr/>
        </p:nvSpPr>
        <p:spPr bwMode="auto">
          <a:xfrm>
            <a:off x="3419475" y="4287838"/>
            <a:ext cx="142875" cy="144462"/>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585" name="Rectangle 17"/>
          <p:cNvSpPr>
            <a:spLocks noChangeArrowheads="1"/>
          </p:cNvSpPr>
          <p:nvPr/>
        </p:nvSpPr>
        <p:spPr bwMode="auto">
          <a:xfrm>
            <a:off x="6156325" y="4287838"/>
            <a:ext cx="142875" cy="144462"/>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586" name="Rectangle 18"/>
          <p:cNvSpPr>
            <a:spLocks noChangeArrowheads="1"/>
          </p:cNvSpPr>
          <p:nvPr/>
        </p:nvSpPr>
        <p:spPr bwMode="auto">
          <a:xfrm>
            <a:off x="7667625" y="4287838"/>
            <a:ext cx="142875" cy="144462"/>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19" name="Oval 19"/>
          <p:cNvSpPr>
            <a:spLocks noChangeArrowheads="1"/>
          </p:cNvSpPr>
          <p:nvPr/>
        </p:nvSpPr>
        <p:spPr bwMode="auto">
          <a:xfrm>
            <a:off x="900113" y="5080000"/>
            <a:ext cx="144462" cy="144463"/>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20" name="Oval 20"/>
          <p:cNvSpPr>
            <a:spLocks noChangeArrowheads="1"/>
          </p:cNvSpPr>
          <p:nvPr/>
        </p:nvSpPr>
        <p:spPr bwMode="auto">
          <a:xfrm>
            <a:off x="1619250" y="5080000"/>
            <a:ext cx="144463" cy="144463"/>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21" name="Oval 21"/>
          <p:cNvSpPr>
            <a:spLocks noChangeArrowheads="1"/>
          </p:cNvSpPr>
          <p:nvPr/>
        </p:nvSpPr>
        <p:spPr bwMode="auto">
          <a:xfrm>
            <a:off x="2124075" y="5080000"/>
            <a:ext cx="144463" cy="144463"/>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22" name="Oval 22"/>
          <p:cNvSpPr>
            <a:spLocks noChangeArrowheads="1"/>
          </p:cNvSpPr>
          <p:nvPr/>
        </p:nvSpPr>
        <p:spPr bwMode="auto">
          <a:xfrm>
            <a:off x="2843213" y="5080000"/>
            <a:ext cx="144462" cy="144463"/>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23" name="Oval 23"/>
          <p:cNvSpPr>
            <a:spLocks noChangeArrowheads="1"/>
          </p:cNvSpPr>
          <p:nvPr/>
        </p:nvSpPr>
        <p:spPr bwMode="auto">
          <a:xfrm>
            <a:off x="3851275" y="5080000"/>
            <a:ext cx="144463" cy="144463"/>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24" name="Oval 24"/>
          <p:cNvSpPr>
            <a:spLocks noChangeArrowheads="1"/>
          </p:cNvSpPr>
          <p:nvPr/>
        </p:nvSpPr>
        <p:spPr bwMode="auto">
          <a:xfrm>
            <a:off x="4787900" y="5080000"/>
            <a:ext cx="144463" cy="144463"/>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593" name="Oval 25"/>
          <p:cNvSpPr>
            <a:spLocks noChangeArrowheads="1"/>
          </p:cNvSpPr>
          <p:nvPr/>
        </p:nvSpPr>
        <p:spPr bwMode="auto">
          <a:xfrm>
            <a:off x="5724525" y="5080000"/>
            <a:ext cx="144463" cy="144463"/>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594" name="Oval 26"/>
          <p:cNvSpPr>
            <a:spLocks noChangeArrowheads="1"/>
          </p:cNvSpPr>
          <p:nvPr/>
        </p:nvSpPr>
        <p:spPr bwMode="auto">
          <a:xfrm>
            <a:off x="6659563" y="5080000"/>
            <a:ext cx="144462" cy="144463"/>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595" name="Oval 27"/>
          <p:cNvSpPr>
            <a:spLocks noChangeArrowheads="1"/>
          </p:cNvSpPr>
          <p:nvPr/>
        </p:nvSpPr>
        <p:spPr bwMode="auto">
          <a:xfrm>
            <a:off x="7380288" y="5080000"/>
            <a:ext cx="144462" cy="144463"/>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596" name="Oval 28"/>
          <p:cNvSpPr>
            <a:spLocks noChangeArrowheads="1"/>
          </p:cNvSpPr>
          <p:nvPr/>
        </p:nvSpPr>
        <p:spPr bwMode="auto">
          <a:xfrm>
            <a:off x="8027988" y="5080000"/>
            <a:ext cx="144462" cy="144463"/>
          </a:xfrm>
          <a:prstGeom prst="ellipse">
            <a:avLst/>
          </a:prstGeom>
          <a:solidFill>
            <a:schemeClr val="accent2"/>
          </a:solidFill>
          <a:ln w="28575">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597" name="Rectangle 29"/>
          <p:cNvSpPr>
            <a:spLocks noChangeArrowheads="1"/>
          </p:cNvSpPr>
          <p:nvPr/>
        </p:nvSpPr>
        <p:spPr bwMode="auto">
          <a:xfrm>
            <a:off x="684213"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598" name="Rectangle 30"/>
          <p:cNvSpPr>
            <a:spLocks noChangeArrowheads="1"/>
          </p:cNvSpPr>
          <p:nvPr/>
        </p:nvSpPr>
        <p:spPr bwMode="auto">
          <a:xfrm>
            <a:off x="1042988"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31" name="Rectangle 31"/>
          <p:cNvSpPr>
            <a:spLocks noChangeArrowheads="1"/>
          </p:cNvSpPr>
          <p:nvPr/>
        </p:nvSpPr>
        <p:spPr bwMode="auto">
          <a:xfrm>
            <a:off x="1403350"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32" name="Rectangle 32"/>
          <p:cNvSpPr>
            <a:spLocks noChangeArrowheads="1"/>
          </p:cNvSpPr>
          <p:nvPr/>
        </p:nvSpPr>
        <p:spPr bwMode="auto">
          <a:xfrm>
            <a:off x="1763713"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33" name="Rectangle 33"/>
          <p:cNvSpPr>
            <a:spLocks noChangeArrowheads="1"/>
          </p:cNvSpPr>
          <p:nvPr/>
        </p:nvSpPr>
        <p:spPr bwMode="auto">
          <a:xfrm>
            <a:off x="2124075"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34" name="Rectangle 34"/>
          <p:cNvSpPr>
            <a:spLocks noChangeArrowheads="1"/>
          </p:cNvSpPr>
          <p:nvPr/>
        </p:nvSpPr>
        <p:spPr bwMode="auto">
          <a:xfrm>
            <a:off x="2482850"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35" name="Rectangle 35"/>
          <p:cNvSpPr>
            <a:spLocks noChangeArrowheads="1"/>
          </p:cNvSpPr>
          <p:nvPr/>
        </p:nvSpPr>
        <p:spPr bwMode="auto">
          <a:xfrm>
            <a:off x="2843213"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36" name="Rectangle 36"/>
          <p:cNvSpPr>
            <a:spLocks noChangeArrowheads="1"/>
          </p:cNvSpPr>
          <p:nvPr/>
        </p:nvSpPr>
        <p:spPr bwMode="auto">
          <a:xfrm>
            <a:off x="3203575"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37" name="Rectangle 37"/>
          <p:cNvSpPr>
            <a:spLocks noChangeArrowheads="1"/>
          </p:cNvSpPr>
          <p:nvPr/>
        </p:nvSpPr>
        <p:spPr bwMode="auto">
          <a:xfrm>
            <a:off x="3563938"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38" name="Rectangle 38"/>
          <p:cNvSpPr>
            <a:spLocks noChangeArrowheads="1"/>
          </p:cNvSpPr>
          <p:nvPr/>
        </p:nvSpPr>
        <p:spPr bwMode="auto">
          <a:xfrm>
            <a:off x="3922713"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39" name="Rectangle 39"/>
          <p:cNvSpPr>
            <a:spLocks noChangeArrowheads="1"/>
          </p:cNvSpPr>
          <p:nvPr/>
        </p:nvSpPr>
        <p:spPr bwMode="auto">
          <a:xfrm>
            <a:off x="4283075"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40" name="Rectangle 40"/>
          <p:cNvSpPr>
            <a:spLocks noChangeArrowheads="1"/>
          </p:cNvSpPr>
          <p:nvPr/>
        </p:nvSpPr>
        <p:spPr bwMode="auto">
          <a:xfrm>
            <a:off x="4643438"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41" name="Rectangle 41"/>
          <p:cNvSpPr>
            <a:spLocks noChangeArrowheads="1"/>
          </p:cNvSpPr>
          <p:nvPr/>
        </p:nvSpPr>
        <p:spPr bwMode="auto">
          <a:xfrm>
            <a:off x="5003800"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610" name="Rectangle 42"/>
          <p:cNvSpPr>
            <a:spLocks noChangeArrowheads="1"/>
          </p:cNvSpPr>
          <p:nvPr/>
        </p:nvSpPr>
        <p:spPr bwMode="auto">
          <a:xfrm>
            <a:off x="5362575"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611" name="Rectangle 43"/>
          <p:cNvSpPr>
            <a:spLocks noChangeArrowheads="1"/>
          </p:cNvSpPr>
          <p:nvPr/>
        </p:nvSpPr>
        <p:spPr bwMode="auto">
          <a:xfrm>
            <a:off x="5722938"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612" name="Rectangle 44"/>
          <p:cNvSpPr>
            <a:spLocks noChangeArrowheads="1"/>
          </p:cNvSpPr>
          <p:nvPr/>
        </p:nvSpPr>
        <p:spPr bwMode="auto">
          <a:xfrm>
            <a:off x="6083300"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613" name="Rectangle 45"/>
          <p:cNvSpPr>
            <a:spLocks noChangeArrowheads="1"/>
          </p:cNvSpPr>
          <p:nvPr/>
        </p:nvSpPr>
        <p:spPr bwMode="auto">
          <a:xfrm>
            <a:off x="6443663"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614" name="Rectangle 46"/>
          <p:cNvSpPr>
            <a:spLocks noChangeArrowheads="1"/>
          </p:cNvSpPr>
          <p:nvPr/>
        </p:nvSpPr>
        <p:spPr bwMode="auto">
          <a:xfrm>
            <a:off x="6802438"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615" name="Rectangle 47"/>
          <p:cNvSpPr>
            <a:spLocks noChangeArrowheads="1"/>
          </p:cNvSpPr>
          <p:nvPr/>
        </p:nvSpPr>
        <p:spPr bwMode="auto">
          <a:xfrm>
            <a:off x="7162800"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616" name="Rectangle 48"/>
          <p:cNvSpPr>
            <a:spLocks noChangeArrowheads="1"/>
          </p:cNvSpPr>
          <p:nvPr/>
        </p:nvSpPr>
        <p:spPr bwMode="auto">
          <a:xfrm>
            <a:off x="7523163"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617" name="Rectangle 49"/>
          <p:cNvSpPr>
            <a:spLocks noChangeArrowheads="1"/>
          </p:cNvSpPr>
          <p:nvPr/>
        </p:nvSpPr>
        <p:spPr bwMode="auto">
          <a:xfrm>
            <a:off x="7883525"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618" name="Rectangle 50"/>
          <p:cNvSpPr>
            <a:spLocks noChangeArrowheads="1"/>
          </p:cNvSpPr>
          <p:nvPr/>
        </p:nvSpPr>
        <p:spPr bwMode="auto">
          <a:xfrm>
            <a:off x="8243888" y="5800725"/>
            <a:ext cx="142875" cy="144463"/>
          </a:xfrm>
          <a:prstGeom prst="rect">
            <a:avLst/>
          </a:prstGeom>
          <a:solidFill>
            <a:srgbClr val="3366FF"/>
          </a:solidFill>
          <a:ln w="28575">
            <a:solidFill>
              <a:srgbClr val="3366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452" name="Line 52"/>
          <p:cNvSpPr>
            <a:spLocks noChangeShapeType="1"/>
          </p:cNvSpPr>
          <p:nvPr/>
        </p:nvSpPr>
        <p:spPr bwMode="auto">
          <a:xfrm flipV="1">
            <a:off x="2555875" y="2847975"/>
            <a:ext cx="2160588" cy="576263"/>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20" name="Line 53"/>
          <p:cNvSpPr>
            <a:spLocks noChangeShapeType="1"/>
          </p:cNvSpPr>
          <p:nvPr/>
        </p:nvSpPr>
        <p:spPr bwMode="auto">
          <a:xfrm>
            <a:off x="4859338" y="2847975"/>
            <a:ext cx="1800225" cy="576263"/>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54" name="Line 54"/>
          <p:cNvSpPr>
            <a:spLocks noChangeShapeType="1"/>
          </p:cNvSpPr>
          <p:nvPr/>
        </p:nvSpPr>
        <p:spPr bwMode="auto">
          <a:xfrm flipH="1">
            <a:off x="1403350" y="3568700"/>
            <a:ext cx="1081088" cy="719138"/>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55" name="Line 55"/>
          <p:cNvSpPr>
            <a:spLocks noChangeShapeType="1"/>
          </p:cNvSpPr>
          <p:nvPr/>
        </p:nvSpPr>
        <p:spPr bwMode="auto">
          <a:xfrm>
            <a:off x="2484438" y="3568700"/>
            <a:ext cx="935037" cy="719138"/>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23" name="Line 56"/>
          <p:cNvSpPr>
            <a:spLocks noChangeShapeType="1"/>
          </p:cNvSpPr>
          <p:nvPr/>
        </p:nvSpPr>
        <p:spPr bwMode="auto">
          <a:xfrm flipH="1">
            <a:off x="6227763" y="3568700"/>
            <a:ext cx="504825" cy="719138"/>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24" name="Line 57"/>
          <p:cNvSpPr>
            <a:spLocks noChangeShapeType="1"/>
          </p:cNvSpPr>
          <p:nvPr/>
        </p:nvSpPr>
        <p:spPr bwMode="auto">
          <a:xfrm>
            <a:off x="6732588" y="3568700"/>
            <a:ext cx="935037" cy="719138"/>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58" name="Line 58"/>
          <p:cNvSpPr>
            <a:spLocks noChangeShapeType="1"/>
          </p:cNvSpPr>
          <p:nvPr/>
        </p:nvSpPr>
        <p:spPr bwMode="auto">
          <a:xfrm flipH="1">
            <a:off x="971550" y="4432300"/>
            <a:ext cx="360363" cy="647700"/>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59" name="Line 59"/>
          <p:cNvSpPr>
            <a:spLocks noChangeShapeType="1"/>
          </p:cNvSpPr>
          <p:nvPr/>
        </p:nvSpPr>
        <p:spPr bwMode="auto">
          <a:xfrm>
            <a:off x="1331913" y="4432300"/>
            <a:ext cx="360362" cy="647700"/>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60" name="Line 60"/>
          <p:cNvSpPr>
            <a:spLocks noChangeShapeType="1"/>
          </p:cNvSpPr>
          <p:nvPr/>
        </p:nvSpPr>
        <p:spPr bwMode="auto">
          <a:xfrm flipH="1">
            <a:off x="2195513" y="4432300"/>
            <a:ext cx="1296987" cy="647700"/>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61" name="Line 61"/>
          <p:cNvSpPr>
            <a:spLocks noChangeShapeType="1"/>
          </p:cNvSpPr>
          <p:nvPr/>
        </p:nvSpPr>
        <p:spPr bwMode="auto">
          <a:xfrm flipH="1">
            <a:off x="2916238" y="4432300"/>
            <a:ext cx="576262" cy="647700"/>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62" name="Line 62"/>
          <p:cNvSpPr>
            <a:spLocks noChangeShapeType="1"/>
          </p:cNvSpPr>
          <p:nvPr/>
        </p:nvSpPr>
        <p:spPr bwMode="auto">
          <a:xfrm>
            <a:off x="3492500" y="4432300"/>
            <a:ext cx="431800" cy="647700"/>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63" name="Line 63"/>
          <p:cNvSpPr>
            <a:spLocks noChangeShapeType="1"/>
          </p:cNvSpPr>
          <p:nvPr/>
        </p:nvSpPr>
        <p:spPr bwMode="auto">
          <a:xfrm>
            <a:off x="3492500" y="4432300"/>
            <a:ext cx="1366838" cy="647700"/>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31" name="Line 64"/>
          <p:cNvSpPr>
            <a:spLocks noChangeShapeType="1"/>
          </p:cNvSpPr>
          <p:nvPr/>
        </p:nvSpPr>
        <p:spPr bwMode="auto">
          <a:xfrm flipH="1">
            <a:off x="5795963" y="4432300"/>
            <a:ext cx="431800" cy="647700"/>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32" name="Line 65"/>
          <p:cNvSpPr>
            <a:spLocks noChangeShapeType="1"/>
          </p:cNvSpPr>
          <p:nvPr/>
        </p:nvSpPr>
        <p:spPr bwMode="auto">
          <a:xfrm>
            <a:off x="6227763" y="4432300"/>
            <a:ext cx="504825" cy="647700"/>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33" name="Line 66"/>
          <p:cNvSpPr>
            <a:spLocks noChangeShapeType="1"/>
          </p:cNvSpPr>
          <p:nvPr/>
        </p:nvSpPr>
        <p:spPr bwMode="auto">
          <a:xfrm flipH="1">
            <a:off x="7453313" y="4432300"/>
            <a:ext cx="287337" cy="647700"/>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34" name="Line 67"/>
          <p:cNvSpPr>
            <a:spLocks noChangeShapeType="1"/>
          </p:cNvSpPr>
          <p:nvPr/>
        </p:nvSpPr>
        <p:spPr bwMode="auto">
          <a:xfrm>
            <a:off x="7740650" y="4432300"/>
            <a:ext cx="360363" cy="647700"/>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68" name="Line 68"/>
          <p:cNvSpPr>
            <a:spLocks noChangeShapeType="1"/>
          </p:cNvSpPr>
          <p:nvPr/>
        </p:nvSpPr>
        <p:spPr bwMode="auto">
          <a:xfrm flipH="1">
            <a:off x="755650" y="5224463"/>
            <a:ext cx="215900"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36" name="Line 69"/>
          <p:cNvSpPr>
            <a:spLocks noChangeShapeType="1"/>
          </p:cNvSpPr>
          <p:nvPr/>
        </p:nvSpPr>
        <p:spPr bwMode="auto">
          <a:xfrm>
            <a:off x="971550" y="5224463"/>
            <a:ext cx="144463"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70" name="Line 70"/>
          <p:cNvSpPr>
            <a:spLocks noChangeShapeType="1"/>
          </p:cNvSpPr>
          <p:nvPr/>
        </p:nvSpPr>
        <p:spPr bwMode="auto">
          <a:xfrm flipH="1">
            <a:off x="1476375" y="5224463"/>
            <a:ext cx="215900"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71" name="Line 71"/>
          <p:cNvSpPr>
            <a:spLocks noChangeShapeType="1"/>
          </p:cNvSpPr>
          <p:nvPr/>
        </p:nvSpPr>
        <p:spPr bwMode="auto">
          <a:xfrm>
            <a:off x="1692275" y="5224463"/>
            <a:ext cx="142875"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72" name="Line 72"/>
          <p:cNvSpPr>
            <a:spLocks noChangeShapeType="1"/>
          </p:cNvSpPr>
          <p:nvPr/>
        </p:nvSpPr>
        <p:spPr bwMode="auto">
          <a:xfrm>
            <a:off x="2195513" y="5224463"/>
            <a:ext cx="0"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73" name="Line 73"/>
          <p:cNvSpPr>
            <a:spLocks noChangeShapeType="1"/>
          </p:cNvSpPr>
          <p:nvPr/>
        </p:nvSpPr>
        <p:spPr bwMode="auto">
          <a:xfrm flipH="1">
            <a:off x="2484438" y="5224463"/>
            <a:ext cx="431800"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74" name="Line 74"/>
          <p:cNvSpPr>
            <a:spLocks noChangeShapeType="1"/>
          </p:cNvSpPr>
          <p:nvPr/>
        </p:nvSpPr>
        <p:spPr bwMode="auto">
          <a:xfrm flipH="1">
            <a:off x="2916238" y="5224463"/>
            <a:ext cx="0"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75" name="Line 75"/>
          <p:cNvSpPr>
            <a:spLocks noChangeShapeType="1"/>
          </p:cNvSpPr>
          <p:nvPr/>
        </p:nvSpPr>
        <p:spPr bwMode="auto">
          <a:xfrm>
            <a:off x="2916238" y="5224463"/>
            <a:ext cx="360362"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76" name="Line 76"/>
          <p:cNvSpPr>
            <a:spLocks noChangeShapeType="1"/>
          </p:cNvSpPr>
          <p:nvPr/>
        </p:nvSpPr>
        <p:spPr bwMode="auto">
          <a:xfrm flipH="1">
            <a:off x="3636963" y="5224463"/>
            <a:ext cx="287337"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77" name="Line 77"/>
          <p:cNvSpPr>
            <a:spLocks noChangeShapeType="1"/>
          </p:cNvSpPr>
          <p:nvPr/>
        </p:nvSpPr>
        <p:spPr bwMode="auto">
          <a:xfrm>
            <a:off x="3924300" y="5224463"/>
            <a:ext cx="71438"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78" name="Line 78"/>
          <p:cNvSpPr>
            <a:spLocks noChangeShapeType="1"/>
          </p:cNvSpPr>
          <p:nvPr/>
        </p:nvSpPr>
        <p:spPr bwMode="auto">
          <a:xfrm>
            <a:off x="3924300" y="5224463"/>
            <a:ext cx="360363"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79" name="Line 79"/>
          <p:cNvSpPr>
            <a:spLocks noChangeShapeType="1"/>
          </p:cNvSpPr>
          <p:nvPr/>
        </p:nvSpPr>
        <p:spPr bwMode="auto">
          <a:xfrm flipH="1">
            <a:off x="4645025" y="5224463"/>
            <a:ext cx="214313"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480" name="Line 80"/>
          <p:cNvSpPr>
            <a:spLocks noChangeShapeType="1"/>
          </p:cNvSpPr>
          <p:nvPr/>
        </p:nvSpPr>
        <p:spPr bwMode="auto">
          <a:xfrm>
            <a:off x="4859338" y="5224463"/>
            <a:ext cx="144462"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48" name="Line 81"/>
          <p:cNvSpPr>
            <a:spLocks noChangeShapeType="1"/>
          </p:cNvSpPr>
          <p:nvPr/>
        </p:nvSpPr>
        <p:spPr bwMode="auto">
          <a:xfrm flipH="1">
            <a:off x="5364163" y="5224463"/>
            <a:ext cx="431800"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49" name="Line 82"/>
          <p:cNvSpPr>
            <a:spLocks noChangeShapeType="1"/>
          </p:cNvSpPr>
          <p:nvPr/>
        </p:nvSpPr>
        <p:spPr bwMode="auto">
          <a:xfrm flipH="1">
            <a:off x="5795963" y="5224463"/>
            <a:ext cx="0"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50" name="Line 83"/>
          <p:cNvSpPr>
            <a:spLocks noChangeShapeType="1"/>
          </p:cNvSpPr>
          <p:nvPr/>
        </p:nvSpPr>
        <p:spPr bwMode="auto">
          <a:xfrm>
            <a:off x="5795963" y="5224463"/>
            <a:ext cx="360362" cy="503237"/>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51" name="Line 84"/>
          <p:cNvSpPr>
            <a:spLocks noChangeShapeType="1"/>
          </p:cNvSpPr>
          <p:nvPr/>
        </p:nvSpPr>
        <p:spPr bwMode="auto">
          <a:xfrm flipH="1">
            <a:off x="6516688" y="5224463"/>
            <a:ext cx="215900"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52" name="Line 85"/>
          <p:cNvSpPr>
            <a:spLocks noChangeShapeType="1"/>
          </p:cNvSpPr>
          <p:nvPr/>
        </p:nvSpPr>
        <p:spPr bwMode="auto">
          <a:xfrm>
            <a:off x="6732588" y="5224463"/>
            <a:ext cx="144462" cy="576262"/>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53" name="Line 86"/>
          <p:cNvSpPr>
            <a:spLocks noChangeShapeType="1"/>
          </p:cNvSpPr>
          <p:nvPr/>
        </p:nvSpPr>
        <p:spPr bwMode="auto">
          <a:xfrm flipH="1">
            <a:off x="7308850" y="5224463"/>
            <a:ext cx="142875" cy="574675"/>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54" name="Line 87"/>
          <p:cNvSpPr>
            <a:spLocks noChangeShapeType="1"/>
          </p:cNvSpPr>
          <p:nvPr/>
        </p:nvSpPr>
        <p:spPr bwMode="auto">
          <a:xfrm>
            <a:off x="7451725" y="5224463"/>
            <a:ext cx="144463" cy="574675"/>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55" name="Line 88"/>
          <p:cNvSpPr>
            <a:spLocks noChangeShapeType="1"/>
          </p:cNvSpPr>
          <p:nvPr/>
        </p:nvSpPr>
        <p:spPr bwMode="auto">
          <a:xfrm flipH="1">
            <a:off x="7956550" y="5224463"/>
            <a:ext cx="144463" cy="574675"/>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56" name="Line 89"/>
          <p:cNvSpPr>
            <a:spLocks noChangeShapeType="1"/>
          </p:cNvSpPr>
          <p:nvPr/>
        </p:nvSpPr>
        <p:spPr bwMode="auto">
          <a:xfrm>
            <a:off x="8101013" y="5224463"/>
            <a:ext cx="215900" cy="574675"/>
          </a:xfrm>
          <a:prstGeom prst="line">
            <a:avLst/>
          </a:prstGeom>
          <a:noFill/>
          <a:ln w="19050">
            <a:solidFill>
              <a:srgbClr val="00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659" name="Text Box 92"/>
          <p:cNvSpPr txBox="1">
            <a:spLocks noChangeArrowheads="1"/>
          </p:cNvSpPr>
          <p:nvPr/>
        </p:nvSpPr>
        <p:spPr bwMode="auto">
          <a:xfrm>
            <a:off x="4859338" y="2487613"/>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1</a:t>
            </a:r>
          </a:p>
        </p:txBody>
      </p:sp>
      <p:sp>
        <p:nvSpPr>
          <p:cNvPr id="230493" name="Text Box 93"/>
          <p:cNvSpPr txBox="1">
            <a:spLocks noChangeArrowheads="1"/>
          </p:cNvSpPr>
          <p:nvPr/>
        </p:nvSpPr>
        <p:spPr bwMode="auto">
          <a:xfrm>
            <a:off x="2555875" y="3351213"/>
            <a:ext cx="4333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0</a:t>
            </a:r>
          </a:p>
        </p:txBody>
      </p:sp>
      <p:sp>
        <p:nvSpPr>
          <p:cNvPr id="230494" name="Text Box 94"/>
          <p:cNvSpPr txBox="1">
            <a:spLocks noChangeArrowheads="1"/>
          </p:cNvSpPr>
          <p:nvPr/>
        </p:nvSpPr>
        <p:spPr bwMode="auto">
          <a:xfrm>
            <a:off x="2124075" y="3208338"/>
            <a:ext cx="28733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b="1" dirty="0">
                <a:solidFill>
                  <a:srgbClr val="FF0000"/>
                </a:solidFill>
              </a:rPr>
              <a:t>k</a:t>
            </a:r>
          </a:p>
        </p:txBody>
      </p:sp>
      <p:sp>
        <p:nvSpPr>
          <p:cNvPr id="24662" name="Text Box 95"/>
          <p:cNvSpPr txBox="1">
            <a:spLocks noChangeArrowheads="1"/>
          </p:cNvSpPr>
          <p:nvPr/>
        </p:nvSpPr>
        <p:spPr bwMode="auto">
          <a:xfrm>
            <a:off x="6804025" y="3351213"/>
            <a:ext cx="4333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1</a:t>
            </a:r>
          </a:p>
        </p:txBody>
      </p:sp>
      <p:sp>
        <p:nvSpPr>
          <p:cNvPr id="230496" name="Text Box 96"/>
          <p:cNvSpPr txBox="1">
            <a:spLocks noChangeArrowheads="1"/>
          </p:cNvSpPr>
          <p:nvPr/>
        </p:nvSpPr>
        <p:spPr bwMode="auto">
          <a:xfrm>
            <a:off x="1403648" y="4216400"/>
            <a:ext cx="4333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dirty="0"/>
              <a:t>0</a:t>
            </a:r>
          </a:p>
        </p:txBody>
      </p:sp>
      <p:sp>
        <p:nvSpPr>
          <p:cNvPr id="230499" name="Text Box 99"/>
          <p:cNvSpPr txBox="1">
            <a:spLocks noChangeArrowheads="1"/>
          </p:cNvSpPr>
          <p:nvPr/>
        </p:nvSpPr>
        <p:spPr bwMode="auto">
          <a:xfrm>
            <a:off x="971550" y="4071938"/>
            <a:ext cx="28733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b="1" dirty="0">
                <a:solidFill>
                  <a:srgbClr val="FF0000"/>
                </a:solidFill>
              </a:rPr>
              <a:t>b</a:t>
            </a:r>
          </a:p>
        </p:txBody>
      </p:sp>
      <p:sp>
        <p:nvSpPr>
          <p:cNvPr id="230500" name="Text Box 100"/>
          <p:cNvSpPr txBox="1">
            <a:spLocks noChangeArrowheads="1"/>
          </p:cNvSpPr>
          <p:nvPr/>
        </p:nvSpPr>
        <p:spPr bwMode="auto">
          <a:xfrm>
            <a:off x="3059113" y="4143375"/>
            <a:ext cx="2174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b="1">
                <a:solidFill>
                  <a:srgbClr val="FF0000"/>
                </a:solidFill>
              </a:rPr>
              <a:t>h</a:t>
            </a:r>
          </a:p>
        </p:txBody>
      </p:sp>
      <p:sp>
        <p:nvSpPr>
          <p:cNvPr id="230502" name="Text Box 102"/>
          <p:cNvSpPr txBox="1">
            <a:spLocks noChangeArrowheads="1"/>
          </p:cNvSpPr>
          <p:nvPr/>
        </p:nvSpPr>
        <p:spPr bwMode="auto">
          <a:xfrm>
            <a:off x="3563938" y="4143375"/>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4667" name="Text Box 103"/>
          <p:cNvSpPr txBox="1">
            <a:spLocks noChangeArrowheads="1"/>
          </p:cNvSpPr>
          <p:nvPr/>
        </p:nvSpPr>
        <p:spPr bwMode="auto">
          <a:xfrm>
            <a:off x="6300788" y="4287838"/>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1</a:t>
            </a:r>
          </a:p>
        </p:txBody>
      </p:sp>
      <p:sp>
        <p:nvSpPr>
          <p:cNvPr id="24668" name="Text Box 104"/>
          <p:cNvSpPr txBox="1">
            <a:spLocks noChangeArrowheads="1"/>
          </p:cNvSpPr>
          <p:nvPr/>
        </p:nvSpPr>
        <p:spPr bwMode="auto">
          <a:xfrm>
            <a:off x="7885113" y="4287838"/>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6</a:t>
            </a:r>
          </a:p>
        </p:txBody>
      </p:sp>
      <p:sp>
        <p:nvSpPr>
          <p:cNvPr id="230505" name="Text Box 105"/>
          <p:cNvSpPr txBox="1">
            <a:spLocks noChangeArrowheads="1"/>
          </p:cNvSpPr>
          <p:nvPr/>
        </p:nvSpPr>
        <p:spPr bwMode="auto">
          <a:xfrm>
            <a:off x="684262" y="4864100"/>
            <a:ext cx="28733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b="1" dirty="0">
                <a:solidFill>
                  <a:srgbClr val="FF0000"/>
                </a:solidFill>
              </a:rPr>
              <a:t>a</a:t>
            </a:r>
          </a:p>
        </p:txBody>
      </p:sp>
      <p:sp>
        <p:nvSpPr>
          <p:cNvPr id="230506" name="Text Box 106"/>
          <p:cNvSpPr txBox="1">
            <a:spLocks noChangeArrowheads="1"/>
          </p:cNvSpPr>
          <p:nvPr/>
        </p:nvSpPr>
        <p:spPr bwMode="auto">
          <a:xfrm>
            <a:off x="1042988" y="4935538"/>
            <a:ext cx="360362"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0</a:t>
            </a:r>
          </a:p>
        </p:txBody>
      </p:sp>
      <p:sp>
        <p:nvSpPr>
          <p:cNvPr id="230507" name="Text Box 107"/>
          <p:cNvSpPr txBox="1">
            <a:spLocks noChangeArrowheads="1"/>
          </p:cNvSpPr>
          <p:nvPr/>
        </p:nvSpPr>
        <p:spPr bwMode="auto">
          <a:xfrm>
            <a:off x="1403350" y="4864100"/>
            <a:ext cx="28733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b="1" dirty="0">
                <a:solidFill>
                  <a:srgbClr val="FF0000"/>
                </a:solidFill>
              </a:rPr>
              <a:t>c</a:t>
            </a:r>
          </a:p>
        </p:txBody>
      </p:sp>
      <p:sp>
        <p:nvSpPr>
          <p:cNvPr id="230508" name="Text Box 108"/>
          <p:cNvSpPr txBox="1">
            <a:spLocks noChangeArrowheads="1"/>
          </p:cNvSpPr>
          <p:nvPr/>
        </p:nvSpPr>
        <p:spPr bwMode="auto">
          <a:xfrm>
            <a:off x="1692275" y="4935538"/>
            <a:ext cx="35877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30509" name="Text Box 109"/>
          <p:cNvSpPr txBox="1">
            <a:spLocks noChangeArrowheads="1"/>
          </p:cNvSpPr>
          <p:nvPr/>
        </p:nvSpPr>
        <p:spPr bwMode="auto">
          <a:xfrm>
            <a:off x="2051050" y="4719638"/>
            <a:ext cx="2174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g</a:t>
            </a:r>
          </a:p>
        </p:txBody>
      </p:sp>
      <p:sp>
        <p:nvSpPr>
          <p:cNvPr id="230510" name="Text Box 110"/>
          <p:cNvSpPr txBox="1">
            <a:spLocks noChangeArrowheads="1"/>
          </p:cNvSpPr>
          <p:nvPr/>
        </p:nvSpPr>
        <p:spPr bwMode="auto">
          <a:xfrm>
            <a:off x="2195513" y="4935538"/>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30511" name="Text Box 111"/>
          <p:cNvSpPr txBox="1">
            <a:spLocks noChangeArrowheads="1"/>
          </p:cNvSpPr>
          <p:nvPr/>
        </p:nvSpPr>
        <p:spPr bwMode="auto">
          <a:xfrm>
            <a:off x="2916238" y="4935538"/>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30512" name="Text Box 112"/>
          <p:cNvSpPr txBox="1">
            <a:spLocks noChangeArrowheads="1"/>
          </p:cNvSpPr>
          <p:nvPr/>
        </p:nvSpPr>
        <p:spPr bwMode="auto">
          <a:xfrm>
            <a:off x="3995738" y="4935538"/>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30513" name="Text Box 113"/>
          <p:cNvSpPr txBox="1">
            <a:spLocks noChangeArrowheads="1"/>
          </p:cNvSpPr>
          <p:nvPr/>
        </p:nvSpPr>
        <p:spPr bwMode="auto">
          <a:xfrm>
            <a:off x="4859338" y="4935538"/>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-2</a:t>
            </a:r>
          </a:p>
        </p:txBody>
      </p:sp>
      <p:sp>
        <p:nvSpPr>
          <p:cNvPr id="24678" name="Text Box 114"/>
          <p:cNvSpPr txBox="1">
            <a:spLocks noChangeArrowheads="1"/>
          </p:cNvSpPr>
          <p:nvPr/>
        </p:nvSpPr>
        <p:spPr bwMode="auto">
          <a:xfrm>
            <a:off x="5795963" y="4935538"/>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1</a:t>
            </a:r>
          </a:p>
        </p:txBody>
      </p:sp>
      <p:sp>
        <p:nvSpPr>
          <p:cNvPr id="24679" name="Text Box 115"/>
          <p:cNvSpPr txBox="1">
            <a:spLocks noChangeArrowheads="1"/>
          </p:cNvSpPr>
          <p:nvPr/>
        </p:nvSpPr>
        <p:spPr bwMode="auto">
          <a:xfrm>
            <a:off x="6732588" y="4935538"/>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4680" name="Text Box 116"/>
          <p:cNvSpPr txBox="1">
            <a:spLocks noChangeArrowheads="1"/>
          </p:cNvSpPr>
          <p:nvPr/>
        </p:nvSpPr>
        <p:spPr bwMode="auto">
          <a:xfrm>
            <a:off x="8172450" y="4935538"/>
            <a:ext cx="4333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4681" name="Text Box 117"/>
          <p:cNvSpPr txBox="1">
            <a:spLocks noChangeArrowheads="1"/>
          </p:cNvSpPr>
          <p:nvPr/>
        </p:nvSpPr>
        <p:spPr bwMode="auto">
          <a:xfrm>
            <a:off x="7451725" y="4935538"/>
            <a:ext cx="4333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6</a:t>
            </a:r>
          </a:p>
        </p:txBody>
      </p:sp>
      <p:sp>
        <p:nvSpPr>
          <p:cNvPr id="24682" name="Text Box 118"/>
          <p:cNvSpPr txBox="1">
            <a:spLocks noChangeArrowheads="1"/>
          </p:cNvSpPr>
          <p:nvPr/>
        </p:nvSpPr>
        <p:spPr bwMode="auto">
          <a:xfrm>
            <a:off x="468313" y="5943600"/>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0</a:t>
            </a:r>
          </a:p>
        </p:txBody>
      </p:sp>
      <p:sp>
        <p:nvSpPr>
          <p:cNvPr id="24683" name="Text Box 119"/>
          <p:cNvSpPr txBox="1">
            <a:spLocks noChangeArrowheads="1"/>
          </p:cNvSpPr>
          <p:nvPr/>
        </p:nvSpPr>
        <p:spPr bwMode="auto">
          <a:xfrm>
            <a:off x="900113" y="5943600"/>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5</a:t>
            </a:r>
          </a:p>
        </p:txBody>
      </p:sp>
      <p:sp>
        <p:nvSpPr>
          <p:cNvPr id="230520" name="Text Box 120"/>
          <p:cNvSpPr txBox="1">
            <a:spLocks noChangeArrowheads="1"/>
          </p:cNvSpPr>
          <p:nvPr/>
        </p:nvSpPr>
        <p:spPr bwMode="auto">
          <a:xfrm>
            <a:off x="1187450" y="5511800"/>
            <a:ext cx="2159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d</a:t>
            </a:r>
          </a:p>
        </p:txBody>
      </p:sp>
      <p:sp>
        <p:nvSpPr>
          <p:cNvPr id="230521" name="Text Box 121"/>
          <p:cNvSpPr txBox="1">
            <a:spLocks noChangeArrowheads="1"/>
          </p:cNvSpPr>
          <p:nvPr/>
        </p:nvSpPr>
        <p:spPr bwMode="auto">
          <a:xfrm>
            <a:off x="1258888" y="5943600"/>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30522" name="Text Box 122"/>
          <p:cNvSpPr txBox="1">
            <a:spLocks noChangeArrowheads="1"/>
          </p:cNvSpPr>
          <p:nvPr/>
        </p:nvSpPr>
        <p:spPr bwMode="auto">
          <a:xfrm>
            <a:off x="1619250" y="5943600"/>
            <a:ext cx="4333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30523" name="Text Box 123"/>
          <p:cNvSpPr txBox="1">
            <a:spLocks noChangeArrowheads="1"/>
          </p:cNvSpPr>
          <p:nvPr/>
        </p:nvSpPr>
        <p:spPr bwMode="auto">
          <a:xfrm>
            <a:off x="2051050" y="5943600"/>
            <a:ext cx="4333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30524" name="Text Box 124"/>
          <p:cNvSpPr txBox="1">
            <a:spLocks noChangeArrowheads="1"/>
          </p:cNvSpPr>
          <p:nvPr/>
        </p:nvSpPr>
        <p:spPr bwMode="auto">
          <a:xfrm>
            <a:off x="1762125" y="5511800"/>
            <a:ext cx="4333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e</a:t>
            </a:r>
          </a:p>
        </p:txBody>
      </p:sp>
      <p:sp>
        <p:nvSpPr>
          <p:cNvPr id="230526" name="Text Box 126"/>
          <p:cNvSpPr txBox="1">
            <a:spLocks noChangeArrowheads="1"/>
          </p:cNvSpPr>
          <p:nvPr/>
        </p:nvSpPr>
        <p:spPr bwMode="auto">
          <a:xfrm>
            <a:off x="2124075" y="5511800"/>
            <a:ext cx="28733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f</a:t>
            </a:r>
          </a:p>
        </p:txBody>
      </p:sp>
      <p:sp>
        <p:nvSpPr>
          <p:cNvPr id="230527" name="Text Box 127"/>
          <p:cNvSpPr txBox="1">
            <a:spLocks noChangeArrowheads="1"/>
          </p:cNvSpPr>
          <p:nvPr/>
        </p:nvSpPr>
        <p:spPr bwMode="auto">
          <a:xfrm>
            <a:off x="2339975" y="5943600"/>
            <a:ext cx="4333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30528" name="Text Box 128"/>
          <p:cNvSpPr txBox="1">
            <a:spLocks noChangeArrowheads="1"/>
          </p:cNvSpPr>
          <p:nvPr/>
        </p:nvSpPr>
        <p:spPr bwMode="auto">
          <a:xfrm>
            <a:off x="2700338" y="5943600"/>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0</a:t>
            </a:r>
          </a:p>
        </p:txBody>
      </p:sp>
      <p:sp>
        <p:nvSpPr>
          <p:cNvPr id="230529" name="Text Box 129"/>
          <p:cNvSpPr txBox="1">
            <a:spLocks noChangeArrowheads="1"/>
          </p:cNvSpPr>
          <p:nvPr/>
        </p:nvSpPr>
        <p:spPr bwMode="auto">
          <a:xfrm>
            <a:off x="3059113" y="5943600"/>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2</a:t>
            </a:r>
          </a:p>
        </p:txBody>
      </p:sp>
      <p:sp>
        <p:nvSpPr>
          <p:cNvPr id="230530" name="Text Box 130"/>
          <p:cNvSpPr txBox="1">
            <a:spLocks noChangeArrowheads="1"/>
          </p:cNvSpPr>
          <p:nvPr/>
        </p:nvSpPr>
        <p:spPr bwMode="auto">
          <a:xfrm>
            <a:off x="3419475" y="5943600"/>
            <a:ext cx="4333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2</a:t>
            </a:r>
          </a:p>
        </p:txBody>
      </p:sp>
      <p:sp>
        <p:nvSpPr>
          <p:cNvPr id="230531" name="Text Box 131"/>
          <p:cNvSpPr txBox="1">
            <a:spLocks noChangeArrowheads="1"/>
          </p:cNvSpPr>
          <p:nvPr/>
        </p:nvSpPr>
        <p:spPr bwMode="auto">
          <a:xfrm>
            <a:off x="3779838" y="5943600"/>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30532" name="Text Box 132"/>
          <p:cNvSpPr txBox="1">
            <a:spLocks noChangeArrowheads="1"/>
          </p:cNvSpPr>
          <p:nvPr/>
        </p:nvSpPr>
        <p:spPr bwMode="auto">
          <a:xfrm>
            <a:off x="4140200" y="5943600"/>
            <a:ext cx="4333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0</a:t>
            </a:r>
          </a:p>
        </p:txBody>
      </p:sp>
      <p:sp>
        <p:nvSpPr>
          <p:cNvPr id="230533" name="Text Box 133"/>
          <p:cNvSpPr txBox="1">
            <a:spLocks noChangeArrowheads="1"/>
          </p:cNvSpPr>
          <p:nvPr/>
        </p:nvSpPr>
        <p:spPr bwMode="auto">
          <a:xfrm>
            <a:off x="4500563" y="5943600"/>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-2</a:t>
            </a:r>
          </a:p>
        </p:txBody>
      </p:sp>
      <p:sp>
        <p:nvSpPr>
          <p:cNvPr id="230534" name="Text Box 134"/>
          <p:cNvSpPr txBox="1">
            <a:spLocks noChangeArrowheads="1"/>
          </p:cNvSpPr>
          <p:nvPr/>
        </p:nvSpPr>
        <p:spPr bwMode="auto">
          <a:xfrm>
            <a:off x="4859338" y="5943600"/>
            <a:ext cx="433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4698" name="Text Box 135"/>
          <p:cNvSpPr txBox="1">
            <a:spLocks noChangeArrowheads="1"/>
          </p:cNvSpPr>
          <p:nvPr/>
        </p:nvSpPr>
        <p:spPr bwMode="auto">
          <a:xfrm>
            <a:off x="5219700" y="5943600"/>
            <a:ext cx="431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5</a:t>
            </a:r>
          </a:p>
        </p:txBody>
      </p:sp>
      <p:sp>
        <p:nvSpPr>
          <p:cNvPr id="24699" name="Text Box 136"/>
          <p:cNvSpPr txBox="1">
            <a:spLocks noChangeArrowheads="1"/>
          </p:cNvSpPr>
          <p:nvPr/>
        </p:nvSpPr>
        <p:spPr bwMode="auto">
          <a:xfrm>
            <a:off x="5651500" y="5943600"/>
            <a:ext cx="431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4</a:t>
            </a:r>
          </a:p>
        </p:txBody>
      </p:sp>
      <p:sp>
        <p:nvSpPr>
          <p:cNvPr id="24700" name="Text Box 137"/>
          <p:cNvSpPr txBox="1">
            <a:spLocks noChangeArrowheads="1"/>
          </p:cNvSpPr>
          <p:nvPr/>
        </p:nvSpPr>
        <p:spPr bwMode="auto">
          <a:xfrm>
            <a:off x="6011863" y="5943600"/>
            <a:ext cx="431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1</a:t>
            </a:r>
          </a:p>
        </p:txBody>
      </p:sp>
      <p:sp>
        <p:nvSpPr>
          <p:cNvPr id="24701" name="Text Box 138"/>
          <p:cNvSpPr txBox="1">
            <a:spLocks noChangeArrowheads="1"/>
          </p:cNvSpPr>
          <p:nvPr/>
        </p:nvSpPr>
        <p:spPr bwMode="auto">
          <a:xfrm>
            <a:off x="6443663" y="5943600"/>
            <a:ext cx="431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4702" name="Text Box 139"/>
          <p:cNvSpPr txBox="1">
            <a:spLocks noChangeArrowheads="1"/>
          </p:cNvSpPr>
          <p:nvPr/>
        </p:nvSpPr>
        <p:spPr bwMode="auto">
          <a:xfrm>
            <a:off x="6732588" y="5943600"/>
            <a:ext cx="431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0</a:t>
            </a:r>
          </a:p>
        </p:txBody>
      </p:sp>
      <p:sp>
        <p:nvSpPr>
          <p:cNvPr id="24703" name="Text Box 140"/>
          <p:cNvSpPr txBox="1">
            <a:spLocks noChangeArrowheads="1"/>
          </p:cNvSpPr>
          <p:nvPr/>
        </p:nvSpPr>
        <p:spPr bwMode="auto">
          <a:xfrm>
            <a:off x="7092950" y="5943600"/>
            <a:ext cx="431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6</a:t>
            </a:r>
          </a:p>
        </p:txBody>
      </p:sp>
      <p:sp>
        <p:nvSpPr>
          <p:cNvPr id="24704" name="Text Box 141"/>
          <p:cNvSpPr txBox="1">
            <a:spLocks noChangeArrowheads="1"/>
          </p:cNvSpPr>
          <p:nvPr/>
        </p:nvSpPr>
        <p:spPr bwMode="auto">
          <a:xfrm>
            <a:off x="7451725" y="5943600"/>
            <a:ext cx="431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8</a:t>
            </a:r>
          </a:p>
        </p:txBody>
      </p:sp>
      <p:sp>
        <p:nvSpPr>
          <p:cNvPr id="24705" name="Text Box 142"/>
          <p:cNvSpPr txBox="1">
            <a:spLocks noChangeArrowheads="1"/>
          </p:cNvSpPr>
          <p:nvPr/>
        </p:nvSpPr>
        <p:spPr bwMode="auto">
          <a:xfrm>
            <a:off x="7812088" y="5943600"/>
            <a:ext cx="431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9</a:t>
            </a:r>
          </a:p>
        </p:txBody>
      </p:sp>
      <p:sp>
        <p:nvSpPr>
          <p:cNvPr id="24706" name="Text Box 143"/>
          <p:cNvSpPr txBox="1">
            <a:spLocks noChangeArrowheads="1"/>
          </p:cNvSpPr>
          <p:nvPr/>
        </p:nvSpPr>
        <p:spPr bwMode="auto">
          <a:xfrm>
            <a:off x="8172450" y="5943600"/>
            <a:ext cx="431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spcBef>
                <a:spcPct val="50000"/>
              </a:spcBef>
            </a:pPr>
            <a:r>
              <a:rPr lang="en-US" altLang="zh-CN" sz="1600"/>
              <a:t>-3</a:t>
            </a:r>
          </a:p>
        </p:txBody>
      </p:sp>
      <p:sp>
        <p:nvSpPr>
          <p:cNvPr id="230545" name="Freeform 145"/>
          <p:cNvSpPr>
            <a:spLocks/>
          </p:cNvSpPr>
          <p:nvPr/>
        </p:nvSpPr>
        <p:spPr bwMode="auto">
          <a:xfrm>
            <a:off x="1544638" y="5445125"/>
            <a:ext cx="509587" cy="806450"/>
          </a:xfrm>
          <a:custGeom>
            <a:avLst/>
            <a:gdLst>
              <a:gd name="T0" fmla="*/ 2147483647 w 321"/>
              <a:gd name="T1" fmla="*/ 2147483647 h 508"/>
              <a:gd name="T2" fmla="*/ 2147483647 w 321"/>
              <a:gd name="T3" fmla="*/ 2147483647 h 508"/>
              <a:gd name="T4" fmla="*/ 2147483647 w 321"/>
              <a:gd name="T5" fmla="*/ 2147483647 h 508"/>
              <a:gd name="T6" fmla="*/ 2147483647 w 321"/>
              <a:gd name="T7" fmla="*/ 2147483647 h 508"/>
              <a:gd name="T8" fmla="*/ 2147483647 w 321"/>
              <a:gd name="T9" fmla="*/ 2147483647 h 508"/>
              <a:gd name="T10" fmla="*/ 2147483647 w 321"/>
              <a:gd name="T11" fmla="*/ 2147483647 h 508"/>
              <a:gd name="T12" fmla="*/ 2147483647 w 321"/>
              <a:gd name="T13" fmla="*/ 2147483647 h 508"/>
              <a:gd name="T14" fmla="*/ 2147483647 w 321"/>
              <a:gd name="T15" fmla="*/ 2147483647 h 508"/>
              <a:gd name="T16" fmla="*/ 2147483647 w 321"/>
              <a:gd name="T17" fmla="*/ 2147483647 h 508"/>
              <a:gd name="T18" fmla="*/ 2147483647 w 321"/>
              <a:gd name="T19" fmla="*/ 2147483647 h 5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21" h="508">
                <a:moveTo>
                  <a:pt x="199" y="2"/>
                </a:moveTo>
                <a:cubicBezTo>
                  <a:pt x="219" y="4"/>
                  <a:pt x="241" y="0"/>
                  <a:pt x="260" y="8"/>
                </a:cubicBezTo>
                <a:cubicBezTo>
                  <a:pt x="267" y="11"/>
                  <a:pt x="266" y="22"/>
                  <a:pt x="267" y="29"/>
                </a:cubicBezTo>
                <a:cubicBezTo>
                  <a:pt x="274" y="94"/>
                  <a:pt x="275" y="160"/>
                  <a:pt x="281" y="225"/>
                </a:cubicBezTo>
                <a:cubicBezTo>
                  <a:pt x="275" y="397"/>
                  <a:pt x="321" y="456"/>
                  <a:pt x="186" y="503"/>
                </a:cubicBezTo>
                <a:cubicBezTo>
                  <a:pt x="73" y="496"/>
                  <a:pt x="39" y="508"/>
                  <a:pt x="3" y="401"/>
                </a:cubicBezTo>
                <a:cubicBezTo>
                  <a:pt x="7" y="347"/>
                  <a:pt x="0" y="302"/>
                  <a:pt x="30" y="259"/>
                </a:cubicBezTo>
                <a:cubicBezTo>
                  <a:pt x="41" y="193"/>
                  <a:pt x="61" y="141"/>
                  <a:pt x="91" y="83"/>
                </a:cubicBezTo>
                <a:cubicBezTo>
                  <a:pt x="101" y="64"/>
                  <a:pt x="94" y="59"/>
                  <a:pt x="111" y="42"/>
                </a:cubicBezTo>
                <a:cubicBezTo>
                  <a:pt x="129" y="24"/>
                  <a:pt x="180" y="10"/>
                  <a:pt x="199" y="2"/>
                </a:cubicBezTo>
                <a:close/>
              </a:path>
            </a:pathLst>
          </a:custGeom>
          <a:noFill/>
          <a:ln w="19050" cmpd="sng">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0546" name="Freeform 146"/>
          <p:cNvSpPr>
            <a:spLocks/>
          </p:cNvSpPr>
          <p:nvPr/>
        </p:nvSpPr>
        <p:spPr bwMode="auto">
          <a:xfrm>
            <a:off x="2290763" y="4694238"/>
            <a:ext cx="2982912" cy="1830387"/>
          </a:xfrm>
          <a:custGeom>
            <a:avLst/>
            <a:gdLst>
              <a:gd name="T0" fmla="*/ 2147483647 w 1879"/>
              <a:gd name="T1" fmla="*/ 2147483647 h 1153"/>
              <a:gd name="T2" fmla="*/ 2147483647 w 1879"/>
              <a:gd name="T3" fmla="*/ 2147483647 h 1153"/>
              <a:gd name="T4" fmla="*/ 2147483647 w 1879"/>
              <a:gd name="T5" fmla="*/ 2147483647 h 1153"/>
              <a:gd name="T6" fmla="*/ 2147483647 w 1879"/>
              <a:gd name="T7" fmla="*/ 2147483647 h 1153"/>
              <a:gd name="T8" fmla="*/ 2147483647 w 1879"/>
              <a:gd name="T9" fmla="*/ 2147483647 h 1153"/>
              <a:gd name="T10" fmla="*/ 2147483647 w 1879"/>
              <a:gd name="T11" fmla="*/ 2147483647 h 1153"/>
              <a:gd name="T12" fmla="*/ 2147483647 w 1879"/>
              <a:gd name="T13" fmla="*/ 2147483647 h 1153"/>
              <a:gd name="T14" fmla="*/ 2147483647 w 1879"/>
              <a:gd name="T15" fmla="*/ 2147483647 h 1153"/>
              <a:gd name="T16" fmla="*/ 2147483647 w 1879"/>
              <a:gd name="T17" fmla="*/ 2147483647 h 1153"/>
              <a:gd name="T18" fmla="*/ 2147483647 w 1879"/>
              <a:gd name="T19" fmla="*/ 2147483647 h 1153"/>
              <a:gd name="T20" fmla="*/ 2147483647 w 1879"/>
              <a:gd name="T21" fmla="*/ 2147483647 h 1153"/>
              <a:gd name="T22" fmla="*/ 2147483647 w 1879"/>
              <a:gd name="T23" fmla="*/ 2147483647 h 1153"/>
              <a:gd name="T24" fmla="*/ 2147483647 w 1879"/>
              <a:gd name="T25" fmla="*/ 2147483647 h 1153"/>
              <a:gd name="T26" fmla="*/ 2147483647 w 1879"/>
              <a:gd name="T27" fmla="*/ 2147483647 h 1153"/>
              <a:gd name="T28" fmla="*/ 2147483647 w 1879"/>
              <a:gd name="T29" fmla="*/ 2147483647 h 1153"/>
              <a:gd name="T30" fmla="*/ 2147483647 w 1879"/>
              <a:gd name="T31" fmla="*/ 2147483647 h 1153"/>
              <a:gd name="T32" fmla="*/ 0 w 1879"/>
              <a:gd name="T33" fmla="*/ 2147483647 h 1153"/>
              <a:gd name="T34" fmla="*/ 2147483647 w 1879"/>
              <a:gd name="T35" fmla="*/ 2147483647 h 1153"/>
              <a:gd name="T36" fmla="*/ 2147483647 w 1879"/>
              <a:gd name="T37" fmla="*/ 2147483647 h 1153"/>
              <a:gd name="T38" fmla="*/ 2147483647 w 1879"/>
              <a:gd name="T39" fmla="*/ 2147483647 h 1153"/>
              <a:gd name="T40" fmla="*/ 2147483647 w 1879"/>
              <a:gd name="T41" fmla="*/ 2147483647 h 1153"/>
              <a:gd name="T42" fmla="*/ 2147483647 w 1879"/>
              <a:gd name="T43" fmla="*/ 2147483647 h 1153"/>
              <a:gd name="T44" fmla="*/ 2147483647 w 1879"/>
              <a:gd name="T45" fmla="*/ 2147483647 h 1153"/>
              <a:gd name="T46" fmla="*/ 2147483647 w 1879"/>
              <a:gd name="T47" fmla="*/ 2147483647 h 1153"/>
              <a:gd name="T48" fmla="*/ 2147483647 w 1879"/>
              <a:gd name="T49" fmla="*/ 2147483647 h 1153"/>
              <a:gd name="T50" fmla="*/ 2147483647 w 1879"/>
              <a:gd name="T51" fmla="*/ 2147483647 h 115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879" h="1153">
                <a:moveTo>
                  <a:pt x="814" y="21"/>
                </a:moveTo>
                <a:cubicBezTo>
                  <a:pt x="992" y="23"/>
                  <a:pt x="1171" y="21"/>
                  <a:pt x="1349" y="27"/>
                </a:cubicBezTo>
                <a:cubicBezTo>
                  <a:pt x="1457" y="30"/>
                  <a:pt x="1560" y="78"/>
                  <a:pt x="1667" y="88"/>
                </a:cubicBezTo>
                <a:cubicBezTo>
                  <a:pt x="1692" y="96"/>
                  <a:pt x="1710" y="113"/>
                  <a:pt x="1735" y="122"/>
                </a:cubicBezTo>
                <a:cubicBezTo>
                  <a:pt x="1763" y="133"/>
                  <a:pt x="1794" y="140"/>
                  <a:pt x="1823" y="149"/>
                </a:cubicBezTo>
                <a:cubicBezTo>
                  <a:pt x="1854" y="180"/>
                  <a:pt x="1865" y="210"/>
                  <a:pt x="1877" y="251"/>
                </a:cubicBezTo>
                <a:cubicBezTo>
                  <a:pt x="1875" y="387"/>
                  <a:pt x="1875" y="522"/>
                  <a:pt x="1871" y="658"/>
                </a:cubicBezTo>
                <a:cubicBezTo>
                  <a:pt x="1871" y="669"/>
                  <a:pt x="1865" y="680"/>
                  <a:pt x="1864" y="691"/>
                </a:cubicBezTo>
                <a:cubicBezTo>
                  <a:pt x="1858" y="756"/>
                  <a:pt x="1879" y="800"/>
                  <a:pt x="1830" y="834"/>
                </a:cubicBezTo>
                <a:cubicBezTo>
                  <a:pt x="1818" y="852"/>
                  <a:pt x="1782" y="894"/>
                  <a:pt x="1762" y="902"/>
                </a:cubicBezTo>
                <a:cubicBezTo>
                  <a:pt x="1722" y="919"/>
                  <a:pt x="1691" y="923"/>
                  <a:pt x="1654" y="949"/>
                </a:cubicBezTo>
                <a:cubicBezTo>
                  <a:pt x="1630" y="984"/>
                  <a:pt x="1608" y="971"/>
                  <a:pt x="1579" y="990"/>
                </a:cubicBezTo>
                <a:cubicBezTo>
                  <a:pt x="1541" y="1015"/>
                  <a:pt x="1495" y="1019"/>
                  <a:pt x="1451" y="1030"/>
                </a:cubicBezTo>
                <a:cubicBezTo>
                  <a:pt x="1419" y="1038"/>
                  <a:pt x="1388" y="1050"/>
                  <a:pt x="1356" y="1057"/>
                </a:cubicBezTo>
                <a:cubicBezTo>
                  <a:pt x="1036" y="1055"/>
                  <a:pt x="590" y="1153"/>
                  <a:pt x="238" y="1030"/>
                </a:cubicBezTo>
                <a:cubicBezTo>
                  <a:pt x="179" y="973"/>
                  <a:pt x="111" y="951"/>
                  <a:pt x="34" y="929"/>
                </a:cubicBezTo>
                <a:cubicBezTo>
                  <a:pt x="27" y="907"/>
                  <a:pt x="0" y="868"/>
                  <a:pt x="0" y="868"/>
                </a:cubicBezTo>
                <a:cubicBezTo>
                  <a:pt x="2" y="839"/>
                  <a:pt x="1" y="809"/>
                  <a:pt x="7" y="780"/>
                </a:cubicBezTo>
                <a:cubicBezTo>
                  <a:pt x="9" y="772"/>
                  <a:pt x="18" y="767"/>
                  <a:pt x="21" y="759"/>
                </a:cubicBezTo>
                <a:cubicBezTo>
                  <a:pt x="37" y="715"/>
                  <a:pt x="25" y="686"/>
                  <a:pt x="68" y="658"/>
                </a:cubicBezTo>
                <a:cubicBezTo>
                  <a:pt x="86" y="631"/>
                  <a:pt x="106" y="599"/>
                  <a:pt x="129" y="576"/>
                </a:cubicBezTo>
                <a:cubicBezTo>
                  <a:pt x="148" y="557"/>
                  <a:pt x="167" y="546"/>
                  <a:pt x="183" y="522"/>
                </a:cubicBezTo>
                <a:cubicBezTo>
                  <a:pt x="202" y="393"/>
                  <a:pt x="217" y="275"/>
                  <a:pt x="305" y="176"/>
                </a:cubicBezTo>
                <a:cubicBezTo>
                  <a:pt x="324" y="155"/>
                  <a:pt x="379" y="98"/>
                  <a:pt x="407" y="82"/>
                </a:cubicBezTo>
                <a:cubicBezTo>
                  <a:pt x="420" y="75"/>
                  <a:pt x="448" y="68"/>
                  <a:pt x="448" y="68"/>
                </a:cubicBezTo>
                <a:cubicBezTo>
                  <a:pt x="546" y="0"/>
                  <a:pt x="749" y="26"/>
                  <a:pt x="814" y="21"/>
                </a:cubicBezTo>
                <a:close/>
              </a:path>
            </a:pathLst>
          </a:custGeom>
          <a:noFill/>
          <a:ln w="19050" cmpd="sng">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33" name="Text Box 90"/>
          <p:cNvSpPr txBox="1">
            <a:spLocks noChangeArrowheads="1"/>
          </p:cNvSpPr>
          <p:nvPr/>
        </p:nvSpPr>
        <p:spPr bwMode="auto">
          <a:xfrm>
            <a:off x="41275" y="2603500"/>
            <a:ext cx="79216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50000"/>
              </a:spcBef>
              <a:buFontTx/>
              <a:buNone/>
            </a:pPr>
            <a:r>
              <a:rPr lang="en-US" altLang="zh-CN" sz="1600" b="0" dirty="0">
                <a:solidFill>
                  <a:schemeClr val="tx1"/>
                </a:solidFill>
                <a:ea typeface="宋体" panose="02010600030101010101" pitchFamily="2" charset="-122"/>
              </a:rPr>
              <a:t>MAX</a:t>
            </a:r>
          </a:p>
        </p:txBody>
      </p:sp>
      <p:sp>
        <p:nvSpPr>
          <p:cNvPr id="134" name="Text Box 91"/>
          <p:cNvSpPr txBox="1">
            <a:spLocks noChangeArrowheads="1"/>
          </p:cNvSpPr>
          <p:nvPr/>
        </p:nvSpPr>
        <p:spPr bwMode="auto">
          <a:xfrm>
            <a:off x="41275" y="3179763"/>
            <a:ext cx="79216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50000"/>
              </a:spcBef>
              <a:buFontTx/>
              <a:buNone/>
            </a:pPr>
            <a:r>
              <a:rPr lang="en-US" altLang="zh-CN" sz="1600" b="0">
                <a:solidFill>
                  <a:schemeClr val="tx1"/>
                </a:solidFill>
                <a:ea typeface="宋体" panose="02010600030101010101" pitchFamily="2" charset="-122"/>
              </a:rPr>
              <a:t>MIN</a:t>
            </a:r>
          </a:p>
        </p:txBody>
      </p:sp>
      <p:sp>
        <p:nvSpPr>
          <p:cNvPr id="135" name="Text Box 90"/>
          <p:cNvSpPr txBox="1">
            <a:spLocks noChangeArrowheads="1"/>
          </p:cNvSpPr>
          <p:nvPr/>
        </p:nvSpPr>
        <p:spPr bwMode="auto">
          <a:xfrm>
            <a:off x="55563" y="4240213"/>
            <a:ext cx="792162"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50000"/>
              </a:spcBef>
              <a:buFontTx/>
              <a:buNone/>
            </a:pPr>
            <a:r>
              <a:rPr lang="en-US" altLang="zh-CN" sz="1600" b="0">
                <a:solidFill>
                  <a:schemeClr val="tx1"/>
                </a:solidFill>
                <a:ea typeface="宋体" panose="02010600030101010101" pitchFamily="2" charset="-122"/>
              </a:rPr>
              <a:t>MAX</a:t>
            </a:r>
          </a:p>
        </p:txBody>
      </p:sp>
      <p:sp>
        <p:nvSpPr>
          <p:cNvPr id="136" name="Text Box 91"/>
          <p:cNvSpPr txBox="1">
            <a:spLocks noChangeArrowheads="1"/>
          </p:cNvSpPr>
          <p:nvPr/>
        </p:nvSpPr>
        <p:spPr bwMode="auto">
          <a:xfrm>
            <a:off x="55563" y="4954588"/>
            <a:ext cx="646112"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50000"/>
              </a:spcBef>
              <a:buFontTx/>
              <a:buNone/>
            </a:pPr>
            <a:r>
              <a:rPr lang="en-US" altLang="zh-CN" sz="1600" b="0">
                <a:solidFill>
                  <a:schemeClr val="tx1"/>
                </a:solidFill>
                <a:ea typeface="宋体" panose="02010600030101010101" pitchFamily="2" charset="-122"/>
              </a:rPr>
              <a:t>MIN</a:t>
            </a:r>
          </a:p>
        </p:txBody>
      </p:sp>
      <p:sp>
        <p:nvSpPr>
          <p:cNvPr id="137" name="文本框 136"/>
          <p:cNvSpPr txBox="1"/>
          <p:nvPr/>
        </p:nvSpPr>
        <p:spPr>
          <a:xfrm>
            <a:off x="381000" y="884238"/>
            <a:ext cx="6278563" cy="1600200"/>
          </a:xfrm>
          <a:prstGeom prst="rect">
            <a:avLst/>
          </a:prstGeom>
          <a:noFill/>
        </p:spPr>
        <p:txBody>
          <a:bodyPr>
            <a:spAutoFit/>
          </a:bodyPr>
          <a:lstStyle/>
          <a:p>
            <a:pPr marL="160338" indent="-160338" eaLnBrk="1" hangingPunct="1">
              <a:buFont typeface="Arial" panose="020B0604020202020204" pitchFamily="34" charset="0"/>
              <a:buChar char="•"/>
              <a:defRPr/>
            </a:pPr>
            <a:r>
              <a:rPr lang="zh-CN" altLang="en-US" sz="1400" b="1" dirty="0">
                <a:solidFill>
                  <a:srgbClr val="0070C0"/>
                </a:solidFill>
                <a:latin typeface="+mn-lt"/>
              </a:rPr>
              <a:t>博弈树扩展到指定深度后，可以先算出一个</a:t>
            </a:r>
            <a:r>
              <a:rPr lang="en-US" altLang="zh-CN" sz="1400" b="1" dirty="0">
                <a:solidFill>
                  <a:srgbClr val="0070C0"/>
                </a:solidFill>
                <a:latin typeface="+mn-lt"/>
              </a:rPr>
              <a:t>MIN</a:t>
            </a:r>
            <a:r>
              <a:rPr lang="zh-CN" altLang="en-US" sz="1400" b="1" dirty="0">
                <a:solidFill>
                  <a:srgbClr val="0070C0"/>
                </a:solidFill>
                <a:latin typeface="+mn-lt"/>
              </a:rPr>
              <a:t>节点的估计函数值</a:t>
            </a:r>
            <a:endParaRPr lang="en-US" altLang="zh-CN" sz="1400" b="1" dirty="0">
              <a:solidFill>
                <a:srgbClr val="0070C0"/>
              </a:solidFill>
              <a:latin typeface="+mn-lt"/>
            </a:endParaRPr>
          </a:p>
          <a:p>
            <a:pPr marL="160338" indent="-160338" eaLnBrk="1" hangingPunct="1">
              <a:buFont typeface="Arial" panose="020B0604020202020204" pitchFamily="34" charset="0"/>
              <a:buChar char="•"/>
              <a:defRPr/>
            </a:pPr>
            <a:r>
              <a:rPr lang="zh-CN" altLang="en-US" sz="1400" b="1" dirty="0">
                <a:solidFill>
                  <a:srgbClr val="0070C0"/>
                </a:solidFill>
                <a:latin typeface="+mn-lt"/>
              </a:rPr>
              <a:t>计算完</a:t>
            </a:r>
            <a:r>
              <a:rPr lang="en-US" altLang="zh-CN" sz="1400" b="1" dirty="0">
                <a:solidFill>
                  <a:srgbClr val="0070C0"/>
                </a:solidFill>
                <a:latin typeface="+mn-lt"/>
              </a:rPr>
              <a:t>a</a:t>
            </a:r>
            <a:r>
              <a:rPr lang="zh-CN" altLang="en-US" sz="1400" b="1" dirty="0">
                <a:solidFill>
                  <a:srgbClr val="0070C0"/>
                </a:solidFill>
                <a:latin typeface="+mn-lt"/>
              </a:rPr>
              <a:t>值为</a:t>
            </a:r>
            <a:r>
              <a:rPr lang="en-US" altLang="zh-CN" sz="1400" b="1" dirty="0">
                <a:solidFill>
                  <a:srgbClr val="0070C0"/>
                </a:solidFill>
                <a:latin typeface="+mn-lt"/>
              </a:rPr>
              <a:t>0</a:t>
            </a:r>
            <a:r>
              <a:rPr lang="zh-CN" altLang="en-US" sz="1400" b="1" dirty="0">
                <a:solidFill>
                  <a:srgbClr val="0070C0"/>
                </a:solidFill>
                <a:latin typeface="+mn-lt"/>
              </a:rPr>
              <a:t>后，由于</a:t>
            </a:r>
            <a:r>
              <a:rPr lang="en-US" altLang="zh-CN" sz="1400" b="1" dirty="0">
                <a:solidFill>
                  <a:srgbClr val="0070C0"/>
                </a:solidFill>
                <a:latin typeface="+mn-lt"/>
              </a:rPr>
              <a:t>b</a:t>
            </a:r>
            <a:r>
              <a:rPr lang="zh-CN" altLang="en-US" sz="1400" b="1" dirty="0">
                <a:solidFill>
                  <a:srgbClr val="0070C0"/>
                </a:solidFill>
                <a:latin typeface="+mn-lt"/>
              </a:rPr>
              <a:t>是极大节点，马上可以知道</a:t>
            </a:r>
            <a:r>
              <a:rPr lang="en-US" altLang="zh-CN" sz="1400" b="1" dirty="0">
                <a:solidFill>
                  <a:srgbClr val="FF0000"/>
                </a:solidFill>
                <a:latin typeface="+mn-lt"/>
              </a:rPr>
              <a:t>b </a:t>
            </a:r>
            <a:r>
              <a:rPr lang="zh-CN" altLang="en-US" sz="1400" b="1" dirty="0">
                <a:solidFill>
                  <a:srgbClr val="FF0000"/>
                </a:solidFill>
                <a:latin typeface="+mn-lt"/>
              </a:rPr>
              <a:t>≥ </a:t>
            </a:r>
            <a:r>
              <a:rPr lang="en-US" altLang="zh-CN" sz="1400" b="1" dirty="0">
                <a:solidFill>
                  <a:srgbClr val="FF0000"/>
                </a:solidFill>
                <a:latin typeface="+mn-lt"/>
              </a:rPr>
              <a:t>0</a:t>
            </a:r>
            <a:endParaRPr lang="en-US" altLang="zh-CN" sz="1400" b="1" dirty="0">
              <a:solidFill>
                <a:srgbClr val="0070C0"/>
              </a:solidFill>
              <a:latin typeface="+mn-lt"/>
            </a:endParaRPr>
          </a:p>
          <a:p>
            <a:pPr marL="160338" indent="-160338" eaLnBrk="1" hangingPunct="1">
              <a:buFont typeface="Arial" panose="020B0604020202020204" pitchFamily="34" charset="0"/>
              <a:buChar char="•"/>
              <a:defRPr/>
            </a:pPr>
            <a:r>
              <a:rPr lang="zh-CN" altLang="en-US" sz="1400" b="1" dirty="0">
                <a:solidFill>
                  <a:srgbClr val="0070C0"/>
                </a:solidFill>
                <a:latin typeface="+mn-lt"/>
              </a:rPr>
              <a:t>由于</a:t>
            </a:r>
            <a:r>
              <a:rPr lang="en-US" altLang="zh-CN" sz="1400" b="1" dirty="0">
                <a:solidFill>
                  <a:srgbClr val="0070C0"/>
                </a:solidFill>
                <a:latin typeface="+mn-lt"/>
              </a:rPr>
              <a:t>c</a:t>
            </a:r>
            <a:r>
              <a:rPr lang="zh-CN" altLang="en-US" sz="1400" b="1" dirty="0">
                <a:solidFill>
                  <a:srgbClr val="0070C0"/>
                </a:solidFill>
                <a:latin typeface="+mn-lt"/>
              </a:rPr>
              <a:t>是极小节点，由</a:t>
            </a:r>
            <a:r>
              <a:rPr lang="en-US" altLang="zh-CN" sz="1400" b="1" dirty="0">
                <a:solidFill>
                  <a:srgbClr val="0070C0"/>
                </a:solidFill>
                <a:latin typeface="+mn-lt"/>
              </a:rPr>
              <a:t>d</a:t>
            </a:r>
            <a:r>
              <a:rPr lang="zh-CN" altLang="en-US" sz="1400" b="1" dirty="0">
                <a:solidFill>
                  <a:srgbClr val="0070C0"/>
                </a:solidFill>
                <a:latin typeface="+mn-lt"/>
              </a:rPr>
              <a:t>值为</a:t>
            </a:r>
            <a:r>
              <a:rPr lang="en-US" altLang="zh-CN" sz="1400" b="1" dirty="0">
                <a:solidFill>
                  <a:srgbClr val="0070C0"/>
                </a:solidFill>
                <a:latin typeface="+mn-lt"/>
              </a:rPr>
              <a:t>-3</a:t>
            </a:r>
            <a:r>
              <a:rPr lang="zh-CN" altLang="en-US" sz="1400" b="1" dirty="0">
                <a:solidFill>
                  <a:srgbClr val="0070C0"/>
                </a:solidFill>
                <a:latin typeface="+mn-lt"/>
              </a:rPr>
              <a:t>，知道</a:t>
            </a:r>
            <a:r>
              <a:rPr lang="en-US" altLang="zh-CN" sz="1400" b="1" dirty="0">
                <a:solidFill>
                  <a:srgbClr val="FF0000"/>
                </a:solidFill>
                <a:latin typeface="+mn-lt"/>
              </a:rPr>
              <a:t>c </a:t>
            </a:r>
            <a:r>
              <a:rPr lang="zh-CN" altLang="en-US" sz="1400" b="1" dirty="0">
                <a:solidFill>
                  <a:srgbClr val="FF0000"/>
                </a:solidFill>
                <a:latin typeface="+mn-lt"/>
              </a:rPr>
              <a:t>≤ </a:t>
            </a:r>
            <a:r>
              <a:rPr lang="en-US" altLang="zh-CN" sz="1400" b="1" dirty="0">
                <a:solidFill>
                  <a:srgbClr val="FF0000"/>
                </a:solidFill>
                <a:latin typeface="+mn-lt"/>
              </a:rPr>
              <a:t>-3</a:t>
            </a:r>
            <a:endParaRPr lang="en-US" altLang="zh-CN" sz="1400" b="1" dirty="0">
              <a:solidFill>
                <a:srgbClr val="0070C0"/>
              </a:solidFill>
              <a:latin typeface="+mn-lt"/>
            </a:endParaRPr>
          </a:p>
          <a:p>
            <a:pPr marL="160338" indent="-160338" eaLnBrk="1" hangingPunct="1">
              <a:buFont typeface="Arial" panose="020B0604020202020204" pitchFamily="34" charset="0"/>
              <a:buChar char="•"/>
              <a:defRPr/>
            </a:pPr>
            <a:r>
              <a:rPr lang="en-US" altLang="zh-CN" sz="1400" b="1" dirty="0">
                <a:solidFill>
                  <a:srgbClr val="0070C0"/>
                </a:solidFill>
                <a:latin typeface="+mn-lt"/>
              </a:rPr>
              <a:t>a</a:t>
            </a:r>
            <a:r>
              <a:rPr lang="zh-CN" altLang="en-US" sz="1400" b="1" dirty="0">
                <a:solidFill>
                  <a:srgbClr val="0070C0"/>
                </a:solidFill>
                <a:latin typeface="+mn-lt"/>
              </a:rPr>
              <a:t>和</a:t>
            </a:r>
            <a:r>
              <a:rPr lang="en-US" altLang="zh-CN" sz="1400" b="1" dirty="0">
                <a:solidFill>
                  <a:srgbClr val="0070C0"/>
                </a:solidFill>
                <a:latin typeface="+mn-lt"/>
              </a:rPr>
              <a:t>c</a:t>
            </a:r>
            <a:r>
              <a:rPr lang="zh-CN" altLang="en-US" sz="1400" b="1" dirty="0">
                <a:solidFill>
                  <a:srgbClr val="0070C0"/>
                </a:solidFill>
                <a:latin typeface="+mn-lt"/>
              </a:rPr>
              <a:t>都是</a:t>
            </a:r>
            <a:r>
              <a:rPr lang="en-US" altLang="zh-CN" sz="1400" b="1" dirty="0">
                <a:solidFill>
                  <a:srgbClr val="0070C0"/>
                </a:solidFill>
                <a:latin typeface="+mn-lt"/>
              </a:rPr>
              <a:t>b</a:t>
            </a:r>
            <a:r>
              <a:rPr lang="zh-CN" altLang="en-US" sz="1400" b="1" dirty="0">
                <a:solidFill>
                  <a:srgbClr val="0070C0"/>
                </a:solidFill>
                <a:latin typeface="+mn-lt"/>
              </a:rPr>
              <a:t>的子节点，一定有</a:t>
            </a:r>
            <a:r>
              <a:rPr lang="en-US" altLang="zh-CN" sz="1400" b="1" dirty="0">
                <a:solidFill>
                  <a:srgbClr val="FF0000"/>
                </a:solidFill>
                <a:latin typeface="+mn-lt"/>
              </a:rPr>
              <a:t>b = 0</a:t>
            </a:r>
            <a:r>
              <a:rPr lang="zh-CN" altLang="en-US" sz="1400" b="1" dirty="0">
                <a:solidFill>
                  <a:srgbClr val="0070C0"/>
                </a:solidFill>
                <a:latin typeface="+mn-lt"/>
              </a:rPr>
              <a:t>，所以</a:t>
            </a:r>
            <a:r>
              <a:rPr lang="zh-CN" altLang="en-US" sz="1400" b="1" dirty="0">
                <a:solidFill>
                  <a:srgbClr val="002060"/>
                </a:solidFill>
                <a:latin typeface="+mn-lt"/>
              </a:rPr>
              <a:t>节点</a:t>
            </a:r>
            <a:r>
              <a:rPr lang="en-US" altLang="zh-CN" sz="1400" b="1" dirty="0">
                <a:solidFill>
                  <a:srgbClr val="002060"/>
                </a:solidFill>
                <a:latin typeface="+mn-lt"/>
              </a:rPr>
              <a:t>e</a:t>
            </a:r>
            <a:r>
              <a:rPr lang="zh-CN" altLang="en-US" sz="1400" b="1" dirty="0">
                <a:solidFill>
                  <a:srgbClr val="002060"/>
                </a:solidFill>
                <a:latin typeface="+mn-lt"/>
              </a:rPr>
              <a:t>不必扩展</a:t>
            </a:r>
            <a:endParaRPr lang="en-US" altLang="zh-CN" sz="1400" b="1" dirty="0">
              <a:solidFill>
                <a:srgbClr val="002060"/>
              </a:solidFill>
              <a:latin typeface="+mn-lt"/>
            </a:endParaRPr>
          </a:p>
          <a:p>
            <a:pPr marL="160338" indent="-160338" eaLnBrk="1" hangingPunct="1">
              <a:buFont typeface="Arial" panose="020B0604020202020204" pitchFamily="34" charset="0"/>
              <a:buChar char="•"/>
              <a:defRPr/>
            </a:pPr>
            <a:r>
              <a:rPr lang="zh-CN" altLang="en-US" sz="1400" b="1" dirty="0">
                <a:solidFill>
                  <a:srgbClr val="0070C0"/>
                </a:solidFill>
                <a:latin typeface="+mn-lt"/>
              </a:rPr>
              <a:t>由于</a:t>
            </a:r>
            <a:r>
              <a:rPr lang="en-US" altLang="zh-CN" sz="1400" b="1" dirty="0">
                <a:solidFill>
                  <a:srgbClr val="0070C0"/>
                </a:solidFill>
                <a:latin typeface="+mn-lt"/>
              </a:rPr>
              <a:t>k</a:t>
            </a:r>
            <a:r>
              <a:rPr lang="zh-CN" altLang="en-US" sz="1400" b="1" dirty="0">
                <a:solidFill>
                  <a:srgbClr val="0070C0"/>
                </a:solidFill>
                <a:latin typeface="+mn-lt"/>
              </a:rPr>
              <a:t>是极小节点，所以由</a:t>
            </a:r>
            <a:r>
              <a:rPr lang="en-US" altLang="zh-CN" sz="1400" b="1" dirty="0">
                <a:solidFill>
                  <a:srgbClr val="0070C0"/>
                </a:solidFill>
                <a:latin typeface="+mn-lt"/>
              </a:rPr>
              <a:t>b = 0</a:t>
            </a:r>
            <a:r>
              <a:rPr lang="zh-CN" altLang="en-US" sz="1400" b="1" dirty="0">
                <a:solidFill>
                  <a:srgbClr val="0070C0"/>
                </a:solidFill>
                <a:latin typeface="+mn-lt"/>
              </a:rPr>
              <a:t>立即知道</a:t>
            </a:r>
            <a:r>
              <a:rPr lang="en-US" altLang="zh-CN" sz="1400" b="1" dirty="0">
                <a:solidFill>
                  <a:srgbClr val="FF0000"/>
                </a:solidFill>
                <a:latin typeface="+mn-lt"/>
              </a:rPr>
              <a:t>k </a:t>
            </a:r>
            <a:r>
              <a:rPr lang="zh-CN" altLang="en-US" sz="1400" b="1" dirty="0">
                <a:solidFill>
                  <a:srgbClr val="FF0000"/>
                </a:solidFill>
              </a:rPr>
              <a:t>≤ </a:t>
            </a:r>
            <a:r>
              <a:rPr lang="en-US" altLang="zh-CN" sz="1400" b="1" dirty="0">
                <a:solidFill>
                  <a:srgbClr val="FF0000"/>
                </a:solidFill>
                <a:latin typeface="+mn-lt"/>
              </a:rPr>
              <a:t>0</a:t>
            </a:r>
          </a:p>
          <a:p>
            <a:pPr marL="160338" indent="-160338" eaLnBrk="1" hangingPunct="1">
              <a:buFont typeface="Arial" panose="020B0604020202020204" pitchFamily="34" charset="0"/>
              <a:buChar char="•"/>
              <a:defRPr/>
            </a:pPr>
            <a:r>
              <a:rPr lang="zh-CN" altLang="en-US" sz="1400" b="1" dirty="0">
                <a:solidFill>
                  <a:srgbClr val="0070C0"/>
                </a:solidFill>
                <a:latin typeface="+mn-lt"/>
              </a:rPr>
              <a:t>通过节点</a:t>
            </a:r>
            <a:r>
              <a:rPr lang="en-US" altLang="zh-CN" sz="1400" b="1" dirty="0">
                <a:solidFill>
                  <a:srgbClr val="0070C0"/>
                </a:solidFill>
                <a:latin typeface="+mn-lt"/>
              </a:rPr>
              <a:t>f</a:t>
            </a:r>
            <a:r>
              <a:rPr lang="zh-CN" altLang="en-US" sz="1400" b="1" dirty="0">
                <a:solidFill>
                  <a:srgbClr val="0070C0"/>
                </a:solidFill>
                <a:latin typeface="+mn-lt"/>
              </a:rPr>
              <a:t>、</a:t>
            </a:r>
            <a:r>
              <a:rPr lang="en-US" altLang="zh-CN" sz="1400" b="1" dirty="0">
                <a:solidFill>
                  <a:srgbClr val="0070C0"/>
                </a:solidFill>
                <a:latin typeface="+mn-lt"/>
              </a:rPr>
              <a:t>g</a:t>
            </a:r>
            <a:r>
              <a:rPr lang="zh-CN" altLang="en-US" sz="1400" b="1" dirty="0">
                <a:solidFill>
                  <a:srgbClr val="0070C0"/>
                </a:solidFill>
                <a:latin typeface="+mn-lt"/>
              </a:rPr>
              <a:t>，知道</a:t>
            </a:r>
            <a:r>
              <a:rPr lang="en-US" altLang="zh-CN" sz="1400" b="1" dirty="0">
                <a:solidFill>
                  <a:srgbClr val="FF0000"/>
                </a:solidFill>
                <a:latin typeface="+mn-lt"/>
              </a:rPr>
              <a:t>h</a:t>
            </a:r>
            <a:r>
              <a:rPr lang="en-US" altLang="zh-CN" sz="1400" b="1" dirty="0">
                <a:solidFill>
                  <a:srgbClr val="FF0000"/>
                </a:solidFill>
              </a:rPr>
              <a:t> </a:t>
            </a:r>
            <a:r>
              <a:rPr lang="zh-CN" altLang="en-US" sz="1400" b="1" dirty="0">
                <a:solidFill>
                  <a:srgbClr val="FF0000"/>
                </a:solidFill>
              </a:rPr>
              <a:t>≥ </a:t>
            </a:r>
            <a:r>
              <a:rPr lang="en-US" altLang="zh-CN" sz="1400" b="1" dirty="0">
                <a:solidFill>
                  <a:srgbClr val="FF0000"/>
                </a:solidFill>
                <a:latin typeface="+mn-lt"/>
              </a:rPr>
              <a:t>3</a:t>
            </a:r>
            <a:endParaRPr lang="en-US" altLang="zh-CN" sz="1400" b="1" dirty="0">
              <a:solidFill>
                <a:srgbClr val="0070C0"/>
              </a:solidFill>
              <a:latin typeface="+mn-lt"/>
            </a:endParaRPr>
          </a:p>
          <a:p>
            <a:pPr marL="160338" indent="-160338" eaLnBrk="1" hangingPunct="1">
              <a:buFont typeface="Arial" panose="020B0604020202020204" pitchFamily="34" charset="0"/>
              <a:buChar char="•"/>
              <a:defRPr/>
            </a:pPr>
            <a:r>
              <a:rPr lang="zh-CN" altLang="en-US" sz="1400" b="1" dirty="0">
                <a:solidFill>
                  <a:srgbClr val="0070C0"/>
                </a:solidFill>
                <a:latin typeface="+mn-lt"/>
              </a:rPr>
              <a:t>即使不扩展</a:t>
            </a:r>
            <a:r>
              <a:rPr lang="en-US" altLang="zh-CN" sz="1400" b="1" dirty="0">
                <a:solidFill>
                  <a:srgbClr val="0070C0"/>
                </a:solidFill>
                <a:latin typeface="+mn-lt"/>
              </a:rPr>
              <a:t>h</a:t>
            </a:r>
            <a:r>
              <a:rPr lang="zh-CN" altLang="en-US" sz="1400" b="1" dirty="0">
                <a:solidFill>
                  <a:srgbClr val="0070C0"/>
                </a:solidFill>
                <a:latin typeface="+mn-lt"/>
              </a:rPr>
              <a:t>的其它后继节点，也可知必有</a:t>
            </a:r>
            <a:r>
              <a:rPr lang="en-US" altLang="zh-CN" sz="1400" b="1" dirty="0">
                <a:solidFill>
                  <a:srgbClr val="FF0000"/>
                </a:solidFill>
                <a:latin typeface="+mn-lt"/>
              </a:rPr>
              <a:t>k = 0</a:t>
            </a:r>
            <a:r>
              <a:rPr lang="zh-CN" altLang="en-US" sz="1400" b="1" dirty="0">
                <a:solidFill>
                  <a:srgbClr val="0070C0"/>
                </a:solidFill>
                <a:latin typeface="+mn-lt"/>
              </a:rPr>
              <a:t>，故</a:t>
            </a:r>
            <a:r>
              <a:rPr lang="zh-CN" altLang="en-US" sz="1400" b="1" dirty="0">
                <a:solidFill>
                  <a:srgbClr val="002060"/>
                </a:solidFill>
                <a:latin typeface="+mn-lt"/>
              </a:rPr>
              <a:t>其它后继节点不必扩展</a:t>
            </a:r>
          </a:p>
        </p:txBody>
      </p:sp>
      <p:grpSp>
        <p:nvGrpSpPr>
          <p:cNvPr id="3" name="组合 2"/>
          <p:cNvGrpSpPr/>
          <p:nvPr/>
        </p:nvGrpSpPr>
        <p:grpSpPr>
          <a:xfrm>
            <a:off x="6867526" y="188913"/>
            <a:ext cx="2017712" cy="3298419"/>
            <a:chOff x="6867526" y="188913"/>
            <a:chExt cx="2017712" cy="3298419"/>
          </a:xfrm>
        </p:grpSpPr>
        <p:pic>
          <p:nvPicPr>
            <p:cNvPr id="230548" name="Picture 148" descr="mccarthy_photo"/>
            <p:cNvPicPr>
              <a:picLocks noChangeAspect="1" noChangeArrowheads="1"/>
            </p:cNvPicPr>
            <p:nvPr/>
          </p:nvPicPr>
          <p:blipFill>
            <a:blip r:embed="rId2"/>
            <a:srcRect/>
            <a:stretch>
              <a:fillRect/>
            </a:stretch>
          </p:blipFill>
          <p:spPr bwMode="auto">
            <a:xfrm>
              <a:off x="6877050" y="188913"/>
              <a:ext cx="1924050" cy="266382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2" name="矩形 1"/>
            <p:cNvSpPr/>
            <p:nvPr/>
          </p:nvSpPr>
          <p:spPr>
            <a:xfrm>
              <a:off x="6867526" y="2779446"/>
              <a:ext cx="2017712" cy="707886"/>
            </a:xfrm>
            <a:prstGeom prst="rect">
              <a:avLst/>
            </a:prstGeom>
          </p:spPr>
          <p:txBody>
            <a:bodyPr wrap="square">
              <a:spAutoFit/>
            </a:bodyPr>
            <a:lstStyle/>
            <a:p>
              <a:pPr algn="ctr"/>
              <a:r>
                <a:rPr lang="zh-CN" altLang="en-US" sz="2000" b="1" dirty="0">
                  <a:solidFill>
                    <a:srgbClr val="3333FF"/>
                  </a:solidFill>
                </a:rPr>
                <a:t>John McCarthy</a:t>
              </a:r>
            </a:p>
            <a:p>
              <a:pPr algn="ctr"/>
              <a:r>
                <a:rPr lang="zh-CN" altLang="en-US" sz="2000" b="1" dirty="0">
                  <a:solidFill>
                    <a:srgbClr val="3333FF"/>
                  </a:solidFill>
                </a:rPr>
                <a:t>（</a:t>
              </a:r>
              <a:r>
                <a:rPr lang="zh-CN" altLang="en-US" sz="2000" b="1" dirty="0" smtClean="0">
                  <a:solidFill>
                    <a:srgbClr val="3333FF"/>
                  </a:solidFill>
                </a:rPr>
                <a:t>1927</a:t>
              </a:r>
              <a:r>
                <a:rPr lang="zh-CN" altLang="en-US" sz="2000" b="1" dirty="0">
                  <a:solidFill>
                    <a:srgbClr val="3333FF"/>
                  </a:solidFill>
                </a:rPr>
                <a:t>-</a:t>
              </a:r>
              <a:r>
                <a:rPr lang="zh-CN" altLang="en-US" sz="2000" b="1" dirty="0" smtClean="0">
                  <a:solidFill>
                    <a:srgbClr val="3333FF"/>
                  </a:solidFill>
                </a:rPr>
                <a:t>2011）</a:t>
              </a:r>
              <a:endParaRPr lang="zh-CN" altLang="en-US" sz="2000" b="1" dirty="0">
                <a:solidFill>
                  <a:srgbClr val="3333FF"/>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800" decel="100000"/>
                                        <p:tgtEl>
                                          <p:spTgt spid="3"/>
                                        </p:tgtEl>
                                      </p:cBhvr>
                                    </p:animEffect>
                                    <p:anim calcmode="lin" valueType="num">
                                      <p:cBhvr>
                                        <p:cTn id="8" dur="800" decel="100000" fill="hold"/>
                                        <p:tgtEl>
                                          <p:spTgt spid="3"/>
                                        </p:tgtEl>
                                        <p:attrNameLst>
                                          <p:attrName>style.rotation</p:attrName>
                                        </p:attrNameLst>
                                      </p:cBhvr>
                                      <p:tavLst>
                                        <p:tav tm="0">
                                          <p:val>
                                            <p:fltVal val="-90"/>
                                          </p:val>
                                        </p:tav>
                                        <p:tav tm="100000">
                                          <p:val>
                                            <p:fltVal val="0"/>
                                          </p:val>
                                        </p:tav>
                                      </p:tavLst>
                                    </p:anim>
                                    <p:anim calcmode="lin" valueType="num">
                                      <p:cBhvr>
                                        <p:cTn id="9" dur="800" decel="100000" fill="hold"/>
                                        <p:tgtEl>
                                          <p:spTgt spid="3"/>
                                        </p:tgtEl>
                                        <p:attrNameLst>
                                          <p:attrName>ppt_x</p:attrName>
                                        </p:attrNameLst>
                                      </p:cBhvr>
                                      <p:tavLst>
                                        <p:tav tm="0">
                                          <p:val>
                                            <p:strVal val="#ppt_x+0.4"/>
                                          </p:val>
                                        </p:tav>
                                        <p:tav tm="100000">
                                          <p:val>
                                            <p:strVal val="#ppt_x-0.05"/>
                                          </p:val>
                                        </p:tav>
                                      </p:tavLst>
                                    </p:anim>
                                    <p:anim calcmode="lin" valueType="num">
                                      <p:cBhvr>
                                        <p:cTn id="10" dur="800" decel="100000" fill="hold"/>
                                        <p:tgtEl>
                                          <p:spTgt spid="3"/>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3"/>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3"/>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7" presetClass="emph" presetSubtype="2" fill="hold" nodeType="clickEffect">
                                  <p:stCondLst>
                                    <p:cond delay="0"/>
                                  </p:stCondLst>
                                  <p:childTnLst>
                                    <p:animClr clrSpc="rgb" dir="cw">
                                      <p:cBhvr>
                                        <p:cTn id="16" dur="500" fill="hold"/>
                                        <p:tgtEl>
                                          <p:spTgt spid="230452"/>
                                        </p:tgtEl>
                                        <p:attrNameLst>
                                          <p:attrName>stroke.color</p:attrName>
                                        </p:attrNameLst>
                                      </p:cBhvr>
                                      <p:to>
                                        <a:srgbClr val="FF0000"/>
                                      </p:to>
                                    </p:animClr>
                                    <p:set>
                                      <p:cBhvr>
                                        <p:cTn id="17" dur="500" fill="hold"/>
                                        <p:tgtEl>
                                          <p:spTgt spid="230452"/>
                                        </p:tgtEl>
                                        <p:attrNameLst>
                                          <p:attrName>stroke.on</p:attrName>
                                        </p:attrNameLst>
                                      </p:cBhvr>
                                      <p:to>
                                        <p:strVal val="true"/>
                                      </p:to>
                                    </p:set>
                                  </p:childTnLst>
                                </p:cTn>
                              </p:par>
                              <p:par>
                                <p:cTn id="18" presetID="22" presetClass="entr" presetSubtype="1" fill="hold" grpId="0" nodeType="withEffect">
                                  <p:stCondLst>
                                    <p:cond delay="0"/>
                                  </p:stCondLst>
                                  <p:childTnLst>
                                    <p:set>
                                      <p:cBhvr>
                                        <p:cTn id="19" dur="1" fill="hold">
                                          <p:stCondLst>
                                            <p:cond delay="0"/>
                                          </p:stCondLst>
                                        </p:cTn>
                                        <p:tgtEl>
                                          <p:spTgt spid="230452"/>
                                        </p:tgtEl>
                                        <p:attrNameLst>
                                          <p:attrName>style.visibility</p:attrName>
                                        </p:attrNameLst>
                                      </p:cBhvr>
                                      <p:to>
                                        <p:strVal val="visible"/>
                                      </p:to>
                                    </p:set>
                                    <p:animEffect transition="in" filter="wipe(up)">
                                      <p:cBhvr>
                                        <p:cTn id="20" dur="500"/>
                                        <p:tgtEl>
                                          <p:spTgt spid="230452"/>
                                        </p:tgtEl>
                                      </p:cBhvr>
                                    </p:animEffect>
                                  </p:childTnLst>
                                </p:cTn>
                              </p:par>
                            </p:childTnLst>
                          </p:cTn>
                        </p:par>
                        <p:par>
                          <p:cTn id="21" fill="hold" nodeType="afterGroup">
                            <p:stCondLst>
                              <p:cond delay="500"/>
                            </p:stCondLst>
                            <p:childTnLst>
                              <p:par>
                                <p:cTn id="22" presetID="7" presetClass="emph" presetSubtype="2" fill="hold" nodeType="afterEffect">
                                  <p:stCondLst>
                                    <p:cond delay="0"/>
                                  </p:stCondLst>
                                  <p:childTnLst>
                                    <p:animClr clrSpc="rgb" dir="cw">
                                      <p:cBhvr>
                                        <p:cTn id="23" dur="500" fill="hold"/>
                                        <p:tgtEl>
                                          <p:spTgt spid="230454"/>
                                        </p:tgtEl>
                                        <p:attrNameLst>
                                          <p:attrName>stroke.color</p:attrName>
                                        </p:attrNameLst>
                                      </p:cBhvr>
                                      <p:to>
                                        <a:srgbClr val="FF0000"/>
                                      </p:to>
                                    </p:animClr>
                                    <p:set>
                                      <p:cBhvr>
                                        <p:cTn id="24" dur="500" fill="hold"/>
                                        <p:tgtEl>
                                          <p:spTgt spid="230454"/>
                                        </p:tgtEl>
                                        <p:attrNameLst>
                                          <p:attrName>stroke.on</p:attrName>
                                        </p:attrNameLst>
                                      </p:cBhvr>
                                      <p:to>
                                        <p:strVal val="true"/>
                                      </p:to>
                                    </p:set>
                                  </p:childTnLst>
                                </p:cTn>
                              </p:par>
                              <p:par>
                                <p:cTn id="25" presetID="22" presetClass="entr" presetSubtype="1" fill="hold" grpId="0" nodeType="withEffect">
                                  <p:stCondLst>
                                    <p:cond delay="0"/>
                                  </p:stCondLst>
                                  <p:childTnLst>
                                    <p:set>
                                      <p:cBhvr>
                                        <p:cTn id="26" dur="1" fill="hold">
                                          <p:stCondLst>
                                            <p:cond delay="0"/>
                                          </p:stCondLst>
                                        </p:cTn>
                                        <p:tgtEl>
                                          <p:spTgt spid="230454"/>
                                        </p:tgtEl>
                                        <p:attrNameLst>
                                          <p:attrName>style.visibility</p:attrName>
                                        </p:attrNameLst>
                                      </p:cBhvr>
                                      <p:to>
                                        <p:strVal val="visible"/>
                                      </p:to>
                                    </p:set>
                                    <p:animEffect transition="in" filter="wipe(up)">
                                      <p:cBhvr>
                                        <p:cTn id="27" dur="500"/>
                                        <p:tgtEl>
                                          <p:spTgt spid="230454"/>
                                        </p:tgtEl>
                                      </p:cBhvr>
                                    </p:animEffect>
                                  </p:childTnLst>
                                </p:cTn>
                              </p:par>
                            </p:childTnLst>
                          </p:cTn>
                        </p:par>
                        <p:par>
                          <p:cTn id="28" fill="hold" nodeType="afterGroup">
                            <p:stCondLst>
                              <p:cond delay="1000"/>
                            </p:stCondLst>
                            <p:childTnLst>
                              <p:par>
                                <p:cTn id="29" presetID="7" presetClass="emph" presetSubtype="2" fill="hold" nodeType="afterEffect">
                                  <p:stCondLst>
                                    <p:cond delay="0"/>
                                  </p:stCondLst>
                                  <p:childTnLst>
                                    <p:animClr clrSpc="rgb" dir="cw">
                                      <p:cBhvr>
                                        <p:cTn id="30" dur="500" fill="hold"/>
                                        <p:tgtEl>
                                          <p:spTgt spid="230458"/>
                                        </p:tgtEl>
                                        <p:attrNameLst>
                                          <p:attrName>stroke.color</p:attrName>
                                        </p:attrNameLst>
                                      </p:cBhvr>
                                      <p:to>
                                        <a:srgbClr val="FF0000"/>
                                      </p:to>
                                    </p:animClr>
                                    <p:set>
                                      <p:cBhvr>
                                        <p:cTn id="31" dur="500" fill="hold"/>
                                        <p:tgtEl>
                                          <p:spTgt spid="230458"/>
                                        </p:tgtEl>
                                        <p:attrNameLst>
                                          <p:attrName>stroke.on</p:attrName>
                                        </p:attrNameLst>
                                      </p:cBhvr>
                                      <p:to>
                                        <p:strVal val="true"/>
                                      </p:to>
                                    </p:set>
                                  </p:childTnLst>
                                </p:cTn>
                              </p:par>
                              <p:par>
                                <p:cTn id="32" presetID="22" presetClass="entr" presetSubtype="1" fill="hold" grpId="0" nodeType="withEffect">
                                  <p:stCondLst>
                                    <p:cond delay="0"/>
                                  </p:stCondLst>
                                  <p:childTnLst>
                                    <p:set>
                                      <p:cBhvr>
                                        <p:cTn id="33" dur="1" fill="hold">
                                          <p:stCondLst>
                                            <p:cond delay="0"/>
                                          </p:stCondLst>
                                        </p:cTn>
                                        <p:tgtEl>
                                          <p:spTgt spid="230458"/>
                                        </p:tgtEl>
                                        <p:attrNameLst>
                                          <p:attrName>style.visibility</p:attrName>
                                        </p:attrNameLst>
                                      </p:cBhvr>
                                      <p:to>
                                        <p:strVal val="visible"/>
                                      </p:to>
                                    </p:set>
                                    <p:animEffect transition="in" filter="wipe(up)">
                                      <p:cBhvr>
                                        <p:cTn id="34" dur="500"/>
                                        <p:tgtEl>
                                          <p:spTgt spid="230458"/>
                                        </p:tgtEl>
                                      </p:cBhvr>
                                    </p:animEffect>
                                  </p:childTnLst>
                                </p:cTn>
                              </p:par>
                            </p:childTnLst>
                          </p:cTn>
                        </p:par>
                        <p:par>
                          <p:cTn id="35" fill="hold" nodeType="afterGroup">
                            <p:stCondLst>
                              <p:cond delay="1500"/>
                            </p:stCondLst>
                            <p:childTnLst>
                              <p:par>
                                <p:cTn id="36" presetID="7" presetClass="emph" presetSubtype="2" fill="hold" nodeType="afterEffect">
                                  <p:stCondLst>
                                    <p:cond delay="0"/>
                                  </p:stCondLst>
                                  <p:childTnLst>
                                    <p:animClr clrSpc="rgb" dir="cw">
                                      <p:cBhvr>
                                        <p:cTn id="37" dur="500" fill="hold"/>
                                        <p:tgtEl>
                                          <p:spTgt spid="230468"/>
                                        </p:tgtEl>
                                        <p:attrNameLst>
                                          <p:attrName>stroke.color</p:attrName>
                                        </p:attrNameLst>
                                      </p:cBhvr>
                                      <p:to>
                                        <a:srgbClr val="FF0000"/>
                                      </p:to>
                                    </p:animClr>
                                    <p:set>
                                      <p:cBhvr>
                                        <p:cTn id="38" dur="500" fill="hold"/>
                                        <p:tgtEl>
                                          <p:spTgt spid="230468"/>
                                        </p:tgtEl>
                                        <p:attrNameLst>
                                          <p:attrName>stroke.on</p:attrName>
                                        </p:attrNameLst>
                                      </p:cBhvr>
                                      <p:to>
                                        <p:strVal val="true"/>
                                      </p:to>
                                    </p:set>
                                  </p:childTnLst>
                                </p:cTn>
                              </p:par>
                              <p:par>
                                <p:cTn id="39" presetID="22" presetClass="entr" presetSubtype="1" fill="hold" grpId="0" nodeType="withEffect">
                                  <p:stCondLst>
                                    <p:cond delay="0"/>
                                  </p:stCondLst>
                                  <p:childTnLst>
                                    <p:set>
                                      <p:cBhvr>
                                        <p:cTn id="40" dur="1" fill="hold">
                                          <p:stCondLst>
                                            <p:cond delay="0"/>
                                          </p:stCondLst>
                                        </p:cTn>
                                        <p:tgtEl>
                                          <p:spTgt spid="230468"/>
                                        </p:tgtEl>
                                        <p:attrNameLst>
                                          <p:attrName>style.visibility</p:attrName>
                                        </p:attrNameLst>
                                      </p:cBhvr>
                                      <p:to>
                                        <p:strVal val="visible"/>
                                      </p:to>
                                    </p:set>
                                    <p:animEffect transition="in" filter="wipe(up)">
                                      <p:cBhvr>
                                        <p:cTn id="41" dur="500"/>
                                        <p:tgtEl>
                                          <p:spTgt spid="230468"/>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137">
                                            <p:txEl>
                                              <p:pRg st="0" end="0"/>
                                            </p:txEl>
                                          </p:spTgt>
                                        </p:tgtEl>
                                        <p:attrNameLst>
                                          <p:attrName>style.visibility</p:attrName>
                                        </p:attrNameLst>
                                      </p:cBhvr>
                                      <p:to>
                                        <p:strVal val="visible"/>
                                      </p:to>
                                    </p:set>
                                    <p:animEffect transition="in" filter="wipe(left)">
                                      <p:cBhvr>
                                        <p:cTn id="46" dur="500"/>
                                        <p:tgtEl>
                                          <p:spTgt spid="137">
                                            <p:txEl>
                                              <p:pRg st="0" end="0"/>
                                            </p:txEl>
                                          </p:spTgt>
                                        </p:tgtEl>
                                      </p:cBhvr>
                                    </p:animEffect>
                                  </p:childTnLst>
                                </p:cTn>
                              </p:par>
                            </p:childTnLst>
                          </p:cTn>
                        </p:par>
                        <p:par>
                          <p:cTn id="47" fill="hold">
                            <p:stCondLst>
                              <p:cond delay="500"/>
                            </p:stCondLst>
                            <p:childTnLst>
                              <p:par>
                                <p:cTn id="48" presetID="26" presetClass="emph" presetSubtype="0" repeatCount="2000" fill="hold" grpId="0" nodeType="afterEffect">
                                  <p:stCondLst>
                                    <p:cond delay="0"/>
                                  </p:stCondLst>
                                  <p:childTnLst>
                                    <p:animEffect transition="out" filter="fade">
                                      <p:cBhvr>
                                        <p:cTn id="49" dur="500" tmFilter="0, 0; .2, .5; .8, .5; 1, 0"/>
                                        <p:tgtEl>
                                          <p:spTgt spid="230419"/>
                                        </p:tgtEl>
                                      </p:cBhvr>
                                    </p:animEffect>
                                    <p:animScale>
                                      <p:cBhvr>
                                        <p:cTn id="50" dur="250" autoRev="1" fill="hold"/>
                                        <p:tgtEl>
                                          <p:spTgt spid="230419"/>
                                        </p:tgtEl>
                                      </p:cBhvr>
                                      <p:by x="105000" y="105000"/>
                                    </p:animScale>
                                  </p:childTnLst>
                                </p:cTn>
                              </p:par>
                              <p:par>
                                <p:cTn id="51" presetID="26" presetClass="emph" presetSubtype="0" repeatCount="2000" fill="hold" grpId="0" nodeType="withEffect">
                                  <p:stCondLst>
                                    <p:cond delay="0"/>
                                  </p:stCondLst>
                                  <p:childTnLst>
                                    <p:animEffect transition="out" filter="fade">
                                      <p:cBhvr>
                                        <p:cTn id="52" dur="500" tmFilter="0, 0; .2, .5; .8, .5; 1, 0"/>
                                        <p:tgtEl>
                                          <p:spTgt spid="230506"/>
                                        </p:tgtEl>
                                      </p:cBhvr>
                                    </p:animEffect>
                                    <p:animScale>
                                      <p:cBhvr>
                                        <p:cTn id="53" dur="250" autoRev="1" fill="hold"/>
                                        <p:tgtEl>
                                          <p:spTgt spid="230506"/>
                                        </p:tgtEl>
                                      </p:cBhvr>
                                      <p:by x="105000" y="105000"/>
                                    </p:animScale>
                                  </p:childTnLst>
                                </p:cTn>
                              </p:par>
                              <p:par>
                                <p:cTn id="54" presetID="3" presetClass="emph" presetSubtype="2" fill="hold" grpId="1" nodeType="withEffect">
                                  <p:stCondLst>
                                    <p:cond delay="0"/>
                                  </p:stCondLst>
                                  <p:childTnLst>
                                    <p:animClr clrSpc="rgb" dir="cw">
                                      <p:cBhvr override="childStyle">
                                        <p:cTn id="55" dur="2000" fill="hold"/>
                                        <p:tgtEl>
                                          <p:spTgt spid="230506"/>
                                        </p:tgtEl>
                                        <p:attrNameLst>
                                          <p:attrName>style.color</p:attrName>
                                        </p:attrNameLst>
                                      </p:cBhvr>
                                      <p:to>
                                        <a:srgbClr val="FF0000"/>
                                      </p:to>
                                    </p:animClr>
                                  </p:childTnLst>
                                </p:cTn>
                              </p:par>
                              <p:par>
                                <p:cTn id="56" presetID="22" presetClass="entr" presetSubtype="8" fill="hold" grpId="0" nodeType="withEffect">
                                  <p:stCondLst>
                                    <p:cond delay="0"/>
                                  </p:stCondLst>
                                  <p:childTnLst>
                                    <p:set>
                                      <p:cBhvr>
                                        <p:cTn id="57" dur="1" fill="hold">
                                          <p:stCondLst>
                                            <p:cond delay="0"/>
                                          </p:stCondLst>
                                        </p:cTn>
                                        <p:tgtEl>
                                          <p:spTgt spid="230505"/>
                                        </p:tgtEl>
                                        <p:attrNameLst>
                                          <p:attrName>style.visibility</p:attrName>
                                        </p:attrNameLst>
                                      </p:cBhvr>
                                      <p:to>
                                        <p:strVal val="visible"/>
                                      </p:to>
                                    </p:set>
                                    <p:animEffect transition="in" filter="wipe(left)">
                                      <p:cBhvr>
                                        <p:cTn id="58" dur="500"/>
                                        <p:tgtEl>
                                          <p:spTgt spid="230505"/>
                                        </p:tgtEl>
                                      </p:cBhvr>
                                    </p:animEffect>
                                  </p:childTnLst>
                                </p:cTn>
                              </p:par>
                              <p:par>
                                <p:cTn id="59" presetID="1" presetClass="emph" presetSubtype="2" fill="hold" nodeType="withEffect">
                                  <p:stCondLst>
                                    <p:cond delay="0"/>
                                  </p:stCondLst>
                                  <p:childTnLst>
                                    <p:animClr clrSpc="rgb" dir="cw">
                                      <p:cBhvr>
                                        <p:cTn id="60" dur="500" fill="hold"/>
                                        <p:tgtEl>
                                          <p:spTgt spid="230419"/>
                                        </p:tgtEl>
                                        <p:attrNameLst>
                                          <p:attrName>fillcolor</p:attrName>
                                        </p:attrNameLst>
                                      </p:cBhvr>
                                      <p:to>
                                        <a:srgbClr val="FF0000"/>
                                      </p:to>
                                    </p:animClr>
                                    <p:set>
                                      <p:cBhvr>
                                        <p:cTn id="61" dur="500" fill="hold"/>
                                        <p:tgtEl>
                                          <p:spTgt spid="230419"/>
                                        </p:tgtEl>
                                        <p:attrNameLst>
                                          <p:attrName>fill.type</p:attrName>
                                        </p:attrNameLst>
                                      </p:cBhvr>
                                      <p:to>
                                        <p:strVal val="solid"/>
                                      </p:to>
                                    </p:set>
                                    <p:set>
                                      <p:cBhvr>
                                        <p:cTn id="62" dur="500" fill="hold"/>
                                        <p:tgtEl>
                                          <p:spTgt spid="230419"/>
                                        </p:tgtEl>
                                        <p:attrNameLst>
                                          <p:attrName>fill.on</p:attrName>
                                        </p:attrNameLst>
                                      </p:cBhvr>
                                      <p:to>
                                        <p:strVal val="true"/>
                                      </p:to>
                                    </p:set>
                                  </p:childTnLst>
                                </p:cTn>
                              </p:par>
                              <p:par>
                                <p:cTn id="63" presetID="7" presetClass="emph" presetSubtype="2" fill="hold" nodeType="withEffect">
                                  <p:stCondLst>
                                    <p:cond delay="0"/>
                                  </p:stCondLst>
                                  <p:childTnLst>
                                    <p:animClr clrSpc="rgb" dir="cw">
                                      <p:cBhvr>
                                        <p:cTn id="64" dur="500" fill="hold"/>
                                        <p:tgtEl>
                                          <p:spTgt spid="230419"/>
                                        </p:tgtEl>
                                        <p:attrNameLst>
                                          <p:attrName>stroke.color</p:attrName>
                                        </p:attrNameLst>
                                      </p:cBhvr>
                                      <p:to>
                                        <a:srgbClr val="FF0000"/>
                                      </p:to>
                                    </p:animClr>
                                    <p:set>
                                      <p:cBhvr>
                                        <p:cTn id="65" dur="500" fill="hold"/>
                                        <p:tgtEl>
                                          <p:spTgt spid="230419"/>
                                        </p:tgtEl>
                                        <p:attrNameLst>
                                          <p:attrName>stroke.on</p:attrName>
                                        </p:attrNameLst>
                                      </p:cBhvr>
                                      <p:to>
                                        <p:strVal val="true"/>
                                      </p:to>
                                    </p:set>
                                  </p:childTnLst>
                                </p:cTn>
                              </p:par>
                            </p:childTnLst>
                          </p:cTn>
                        </p:par>
                      </p:childTnLst>
                    </p:cTn>
                  </p:par>
                  <p:par>
                    <p:cTn id="66" fill="hold">
                      <p:stCondLst>
                        <p:cond delay="indefinite"/>
                      </p:stCondLst>
                      <p:childTnLst>
                        <p:par>
                          <p:cTn id="67" fill="hold">
                            <p:stCondLst>
                              <p:cond delay="0"/>
                            </p:stCondLst>
                            <p:childTnLst>
                              <p:par>
                                <p:cTn id="68" presetID="22" presetClass="entr" presetSubtype="8" fill="hold" grpId="0" nodeType="clickEffect">
                                  <p:stCondLst>
                                    <p:cond delay="0"/>
                                  </p:stCondLst>
                                  <p:childTnLst>
                                    <p:set>
                                      <p:cBhvr>
                                        <p:cTn id="69" dur="1" fill="hold">
                                          <p:stCondLst>
                                            <p:cond delay="0"/>
                                          </p:stCondLst>
                                        </p:cTn>
                                        <p:tgtEl>
                                          <p:spTgt spid="230499"/>
                                        </p:tgtEl>
                                        <p:attrNameLst>
                                          <p:attrName>style.visibility</p:attrName>
                                        </p:attrNameLst>
                                      </p:cBhvr>
                                      <p:to>
                                        <p:strVal val="visible"/>
                                      </p:to>
                                    </p:set>
                                    <p:animEffect transition="in" filter="wipe(left)">
                                      <p:cBhvr>
                                        <p:cTn id="70" dur="500"/>
                                        <p:tgtEl>
                                          <p:spTgt spid="230499"/>
                                        </p:tgtEl>
                                      </p:cBhvr>
                                    </p:animEffect>
                                  </p:childTnLst>
                                </p:cTn>
                              </p:par>
                            </p:childTnLst>
                          </p:cTn>
                        </p:par>
                        <p:par>
                          <p:cTn id="71" fill="hold">
                            <p:stCondLst>
                              <p:cond delay="500"/>
                            </p:stCondLst>
                            <p:childTnLst>
                              <p:par>
                                <p:cTn id="72" presetID="22" presetClass="entr" presetSubtype="8" fill="hold" grpId="0" nodeType="afterEffect">
                                  <p:stCondLst>
                                    <p:cond delay="0"/>
                                  </p:stCondLst>
                                  <p:childTnLst>
                                    <p:set>
                                      <p:cBhvr>
                                        <p:cTn id="73" dur="1" fill="hold">
                                          <p:stCondLst>
                                            <p:cond delay="0"/>
                                          </p:stCondLst>
                                        </p:cTn>
                                        <p:tgtEl>
                                          <p:spTgt spid="137">
                                            <p:txEl>
                                              <p:pRg st="1" end="1"/>
                                            </p:txEl>
                                          </p:spTgt>
                                        </p:tgtEl>
                                        <p:attrNameLst>
                                          <p:attrName>style.visibility</p:attrName>
                                        </p:attrNameLst>
                                      </p:cBhvr>
                                      <p:to>
                                        <p:strVal val="visible"/>
                                      </p:to>
                                    </p:set>
                                    <p:animEffect transition="in" filter="wipe(left)">
                                      <p:cBhvr>
                                        <p:cTn id="74" dur="500"/>
                                        <p:tgtEl>
                                          <p:spTgt spid="137">
                                            <p:txEl>
                                              <p:pRg st="1" end="1"/>
                                            </p:txEl>
                                          </p:spTgt>
                                        </p:tgtEl>
                                      </p:cBhvr>
                                    </p:animEffect>
                                  </p:childTnLst>
                                </p:cTn>
                              </p:par>
                            </p:childTnLst>
                          </p:cTn>
                        </p:par>
                        <p:par>
                          <p:cTn id="75" fill="hold">
                            <p:stCondLst>
                              <p:cond delay="1000"/>
                            </p:stCondLst>
                            <p:childTnLst>
                              <p:par>
                                <p:cTn id="76" presetID="26" presetClass="emph" presetSubtype="0" repeatCount="2000" fill="hold" grpId="0" nodeType="afterEffect">
                                  <p:stCondLst>
                                    <p:cond delay="0"/>
                                  </p:stCondLst>
                                  <p:childTnLst>
                                    <p:animEffect transition="out" filter="fade">
                                      <p:cBhvr>
                                        <p:cTn id="77" dur="500" tmFilter="0, 0; .2, .5; .8, .5; 1, 0"/>
                                        <p:tgtEl>
                                          <p:spTgt spid="230415"/>
                                        </p:tgtEl>
                                      </p:cBhvr>
                                    </p:animEffect>
                                    <p:animScale>
                                      <p:cBhvr>
                                        <p:cTn id="78" dur="250" autoRev="1" fill="hold"/>
                                        <p:tgtEl>
                                          <p:spTgt spid="230415"/>
                                        </p:tgtEl>
                                      </p:cBhvr>
                                      <p:by x="105000" y="105000"/>
                                    </p:animScale>
                                  </p:childTnLst>
                                </p:cTn>
                              </p:par>
                              <p:par>
                                <p:cTn id="79" presetID="26" presetClass="emph" presetSubtype="0" repeatCount="2000" fill="hold" grpId="0" nodeType="withEffect">
                                  <p:stCondLst>
                                    <p:cond delay="0"/>
                                  </p:stCondLst>
                                  <p:childTnLst>
                                    <p:animEffect transition="out" filter="fade">
                                      <p:cBhvr>
                                        <p:cTn id="80" dur="500" tmFilter="0, 0; .2, .5; .8, .5; 1, 0"/>
                                        <p:tgtEl>
                                          <p:spTgt spid="230496"/>
                                        </p:tgtEl>
                                      </p:cBhvr>
                                    </p:animEffect>
                                    <p:animScale>
                                      <p:cBhvr>
                                        <p:cTn id="81" dur="250" autoRev="1" fill="hold"/>
                                        <p:tgtEl>
                                          <p:spTgt spid="230496"/>
                                        </p:tgtEl>
                                      </p:cBhvr>
                                      <p:by x="105000" y="105000"/>
                                    </p:animScale>
                                  </p:childTnLst>
                                </p:cTn>
                              </p:par>
                              <p:par>
                                <p:cTn id="82" presetID="3" presetClass="emph" presetSubtype="2" fill="hold" grpId="1" nodeType="withEffect">
                                  <p:stCondLst>
                                    <p:cond delay="0"/>
                                  </p:stCondLst>
                                  <p:childTnLst>
                                    <p:animClr clrSpc="rgb" dir="cw">
                                      <p:cBhvr override="childStyle">
                                        <p:cTn id="83" dur="2000" fill="hold"/>
                                        <p:tgtEl>
                                          <p:spTgt spid="230496"/>
                                        </p:tgtEl>
                                        <p:attrNameLst>
                                          <p:attrName>style.color</p:attrName>
                                        </p:attrNameLst>
                                      </p:cBhvr>
                                      <p:to>
                                        <a:srgbClr val="FF0000"/>
                                      </p:to>
                                    </p:animClr>
                                  </p:childTnLst>
                                </p:cTn>
                              </p:par>
                              <p:par>
                                <p:cTn id="84" presetID="7" presetClass="emph" presetSubtype="2" fill="hold" nodeType="withEffect">
                                  <p:stCondLst>
                                    <p:cond delay="0"/>
                                  </p:stCondLst>
                                  <p:childTnLst>
                                    <p:animClr clrSpc="rgb" dir="cw">
                                      <p:cBhvr>
                                        <p:cTn id="85" dur="2000" fill="hold"/>
                                        <p:tgtEl>
                                          <p:spTgt spid="230415"/>
                                        </p:tgtEl>
                                        <p:attrNameLst>
                                          <p:attrName>stroke.color</p:attrName>
                                        </p:attrNameLst>
                                      </p:cBhvr>
                                      <p:to>
                                        <a:srgbClr val="FF0000"/>
                                      </p:to>
                                    </p:animClr>
                                    <p:set>
                                      <p:cBhvr>
                                        <p:cTn id="86" dur="2000" fill="hold"/>
                                        <p:tgtEl>
                                          <p:spTgt spid="230415"/>
                                        </p:tgtEl>
                                        <p:attrNameLst>
                                          <p:attrName>stroke.on</p:attrName>
                                        </p:attrNameLst>
                                      </p:cBhvr>
                                      <p:to>
                                        <p:strVal val="true"/>
                                      </p:to>
                                    </p:set>
                                  </p:childTnLst>
                                </p:cTn>
                              </p:par>
                              <p:par>
                                <p:cTn id="87" presetID="1" presetClass="emph" presetSubtype="2" fill="hold" nodeType="withEffect">
                                  <p:stCondLst>
                                    <p:cond delay="0"/>
                                  </p:stCondLst>
                                  <p:childTnLst>
                                    <p:animClr clrSpc="rgb" dir="cw">
                                      <p:cBhvr>
                                        <p:cTn id="88" dur="2000" fill="hold"/>
                                        <p:tgtEl>
                                          <p:spTgt spid="230415"/>
                                        </p:tgtEl>
                                        <p:attrNameLst>
                                          <p:attrName>fillcolor</p:attrName>
                                        </p:attrNameLst>
                                      </p:cBhvr>
                                      <p:to>
                                        <a:srgbClr val="FF0000"/>
                                      </p:to>
                                    </p:animClr>
                                    <p:set>
                                      <p:cBhvr>
                                        <p:cTn id="89" dur="2000" fill="hold"/>
                                        <p:tgtEl>
                                          <p:spTgt spid="230415"/>
                                        </p:tgtEl>
                                        <p:attrNameLst>
                                          <p:attrName>fill.type</p:attrName>
                                        </p:attrNameLst>
                                      </p:cBhvr>
                                      <p:to>
                                        <p:strVal val="solid"/>
                                      </p:to>
                                    </p:set>
                                    <p:set>
                                      <p:cBhvr>
                                        <p:cTn id="90" dur="2000" fill="hold"/>
                                        <p:tgtEl>
                                          <p:spTgt spid="230415"/>
                                        </p:tgtEl>
                                        <p:attrNameLst>
                                          <p:attrName>fill.on</p:attrName>
                                        </p:attrNameLst>
                                      </p:cBhvr>
                                      <p:to>
                                        <p:strVal val="true"/>
                                      </p:to>
                                    </p:set>
                                  </p:childTnLst>
                                </p:cTn>
                              </p:par>
                            </p:childTnLst>
                          </p:cTn>
                        </p:par>
                      </p:childTnLst>
                    </p:cTn>
                  </p:par>
                  <p:par>
                    <p:cTn id="91" fill="hold" nodeType="clickPar">
                      <p:stCondLst>
                        <p:cond delay="indefinite"/>
                      </p:stCondLst>
                      <p:childTnLst>
                        <p:par>
                          <p:cTn id="92" fill="hold" nodeType="withGroup">
                            <p:stCondLst>
                              <p:cond delay="0"/>
                            </p:stCondLst>
                            <p:childTnLst>
                              <p:par>
                                <p:cTn id="93" presetID="7" presetClass="emph" presetSubtype="2" fill="hold" nodeType="clickEffect">
                                  <p:stCondLst>
                                    <p:cond delay="0"/>
                                  </p:stCondLst>
                                  <p:childTnLst>
                                    <p:animClr clrSpc="rgb" dir="cw">
                                      <p:cBhvr>
                                        <p:cTn id="94" dur="500" fill="hold"/>
                                        <p:tgtEl>
                                          <p:spTgt spid="230459"/>
                                        </p:tgtEl>
                                        <p:attrNameLst>
                                          <p:attrName>stroke.color</p:attrName>
                                        </p:attrNameLst>
                                      </p:cBhvr>
                                      <p:to>
                                        <a:srgbClr val="FF0000"/>
                                      </p:to>
                                    </p:animClr>
                                    <p:set>
                                      <p:cBhvr>
                                        <p:cTn id="95" dur="500" fill="hold"/>
                                        <p:tgtEl>
                                          <p:spTgt spid="230459"/>
                                        </p:tgtEl>
                                        <p:attrNameLst>
                                          <p:attrName>stroke.on</p:attrName>
                                        </p:attrNameLst>
                                      </p:cBhvr>
                                      <p:to>
                                        <p:strVal val="true"/>
                                      </p:to>
                                    </p:set>
                                  </p:childTnLst>
                                </p:cTn>
                              </p:par>
                              <p:par>
                                <p:cTn id="96" presetID="22" presetClass="entr" presetSubtype="1" fill="hold" grpId="0" nodeType="withEffect">
                                  <p:stCondLst>
                                    <p:cond delay="0"/>
                                  </p:stCondLst>
                                  <p:childTnLst>
                                    <p:set>
                                      <p:cBhvr>
                                        <p:cTn id="97" dur="1" fill="hold">
                                          <p:stCondLst>
                                            <p:cond delay="0"/>
                                          </p:stCondLst>
                                        </p:cTn>
                                        <p:tgtEl>
                                          <p:spTgt spid="230459"/>
                                        </p:tgtEl>
                                        <p:attrNameLst>
                                          <p:attrName>style.visibility</p:attrName>
                                        </p:attrNameLst>
                                      </p:cBhvr>
                                      <p:to>
                                        <p:strVal val="visible"/>
                                      </p:to>
                                    </p:set>
                                    <p:animEffect transition="in" filter="wipe(up)">
                                      <p:cBhvr>
                                        <p:cTn id="98" dur="500"/>
                                        <p:tgtEl>
                                          <p:spTgt spid="230459"/>
                                        </p:tgtEl>
                                      </p:cBhvr>
                                    </p:animEffect>
                                  </p:childTnLst>
                                </p:cTn>
                              </p:par>
                            </p:childTnLst>
                          </p:cTn>
                        </p:par>
                        <p:par>
                          <p:cTn id="99" fill="hold" nodeType="afterGroup">
                            <p:stCondLst>
                              <p:cond delay="500"/>
                            </p:stCondLst>
                            <p:childTnLst>
                              <p:par>
                                <p:cTn id="100" presetID="7" presetClass="emph" presetSubtype="2" fill="hold" nodeType="afterEffect">
                                  <p:stCondLst>
                                    <p:cond delay="0"/>
                                  </p:stCondLst>
                                  <p:childTnLst>
                                    <p:animClr clrSpc="rgb" dir="cw">
                                      <p:cBhvr>
                                        <p:cTn id="101" dur="500" fill="hold"/>
                                        <p:tgtEl>
                                          <p:spTgt spid="230470"/>
                                        </p:tgtEl>
                                        <p:attrNameLst>
                                          <p:attrName>stroke.color</p:attrName>
                                        </p:attrNameLst>
                                      </p:cBhvr>
                                      <p:to>
                                        <a:srgbClr val="FF0000"/>
                                      </p:to>
                                    </p:animClr>
                                    <p:set>
                                      <p:cBhvr>
                                        <p:cTn id="102" dur="500" fill="hold"/>
                                        <p:tgtEl>
                                          <p:spTgt spid="230470"/>
                                        </p:tgtEl>
                                        <p:attrNameLst>
                                          <p:attrName>stroke.on</p:attrName>
                                        </p:attrNameLst>
                                      </p:cBhvr>
                                      <p:to>
                                        <p:strVal val="true"/>
                                      </p:to>
                                    </p:set>
                                  </p:childTnLst>
                                </p:cTn>
                              </p:par>
                              <p:par>
                                <p:cTn id="103" presetID="22" presetClass="entr" presetSubtype="1" fill="hold" grpId="0" nodeType="withEffect">
                                  <p:stCondLst>
                                    <p:cond delay="0"/>
                                  </p:stCondLst>
                                  <p:childTnLst>
                                    <p:set>
                                      <p:cBhvr>
                                        <p:cTn id="104" dur="1" fill="hold">
                                          <p:stCondLst>
                                            <p:cond delay="0"/>
                                          </p:stCondLst>
                                        </p:cTn>
                                        <p:tgtEl>
                                          <p:spTgt spid="230470"/>
                                        </p:tgtEl>
                                        <p:attrNameLst>
                                          <p:attrName>style.visibility</p:attrName>
                                        </p:attrNameLst>
                                      </p:cBhvr>
                                      <p:to>
                                        <p:strVal val="visible"/>
                                      </p:to>
                                    </p:set>
                                    <p:animEffect transition="in" filter="wipe(up)">
                                      <p:cBhvr>
                                        <p:cTn id="105" dur="500"/>
                                        <p:tgtEl>
                                          <p:spTgt spid="230470"/>
                                        </p:tgtEl>
                                      </p:cBhvr>
                                    </p:animEffect>
                                  </p:childTnLst>
                                </p:cTn>
                              </p:par>
                            </p:childTnLst>
                          </p:cTn>
                        </p:par>
                        <p:par>
                          <p:cTn id="106" fill="hold" nodeType="afterGroup">
                            <p:stCondLst>
                              <p:cond delay="1000"/>
                            </p:stCondLst>
                            <p:childTnLst>
                              <p:par>
                                <p:cTn id="107" presetID="22" presetClass="entr" presetSubtype="8" fill="hold" grpId="0" nodeType="afterEffect">
                                  <p:stCondLst>
                                    <p:cond delay="0"/>
                                  </p:stCondLst>
                                  <p:childTnLst>
                                    <p:set>
                                      <p:cBhvr>
                                        <p:cTn id="108" dur="1" fill="hold">
                                          <p:stCondLst>
                                            <p:cond delay="0"/>
                                          </p:stCondLst>
                                        </p:cTn>
                                        <p:tgtEl>
                                          <p:spTgt spid="230520"/>
                                        </p:tgtEl>
                                        <p:attrNameLst>
                                          <p:attrName>style.visibility</p:attrName>
                                        </p:attrNameLst>
                                      </p:cBhvr>
                                      <p:to>
                                        <p:strVal val="visible"/>
                                      </p:to>
                                    </p:set>
                                    <p:animEffect transition="in" filter="wipe(left)">
                                      <p:cBhvr>
                                        <p:cTn id="109" dur="500"/>
                                        <p:tgtEl>
                                          <p:spTgt spid="230520"/>
                                        </p:tgtEl>
                                      </p:cBhvr>
                                    </p:animEffect>
                                  </p:childTnLst>
                                </p:cTn>
                              </p:par>
                              <p:par>
                                <p:cTn id="110" presetID="26" presetClass="emph" presetSubtype="0" repeatCount="2000" fill="hold" grpId="0" nodeType="withEffect">
                                  <p:stCondLst>
                                    <p:cond delay="0"/>
                                  </p:stCondLst>
                                  <p:childTnLst>
                                    <p:animEffect transition="out" filter="fade">
                                      <p:cBhvr>
                                        <p:cTn id="111" dur="500" tmFilter="0, 0; .2, .5; .8, .5; 1, 0"/>
                                        <p:tgtEl>
                                          <p:spTgt spid="230431"/>
                                        </p:tgtEl>
                                      </p:cBhvr>
                                    </p:animEffect>
                                    <p:animScale>
                                      <p:cBhvr>
                                        <p:cTn id="112" dur="250" autoRev="1" fill="hold"/>
                                        <p:tgtEl>
                                          <p:spTgt spid="230431"/>
                                        </p:tgtEl>
                                      </p:cBhvr>
                                      <p:by x="105000" y="105000"/>
                                    </p:animScale>
                                  </p:childTnLst>
                                </p:cTn>
                              </p:par>
                              <p:par>
                                <p:cTn id="113" presetID="26" presetClass="emph" presetSubtype="0" repeatCount="2000" fill="hold" grpId="0" nodeType="withEffect">
                                  <p:stCondLst>
                                    <p:cond delay="0"/>
                                  </p:stCondLst>
                                  <p:childTnLst>
                                    <p:animEffect transition="out" filter="fade">
                                      <p:cBhvr>
                                        <p:cTn id="114" dur="500" tmFilter="0, 0; .2, .5; .8, .5; 1, 0"/>
                                        <p:tgtEl>
                                          <p:spTgt spid="230521"/>
                                        </p:tgtEl>
                                      </p:cBhvr>
                                    </p:animEffect>
                                    <p:animScale>
                                      <p:cBhvr>
                                        <p:cTn id="115" dur="250" autoRev="1" fill="hold"/>
                                        <p:tgtEl>
                                          <p:spTgt spid="230521"/>
                                        </p:tgtEl>
                                      </p:cBhvr>
                                      <p:by x="105000" y="105000"/>
                                    </p:animScale>
                                  </p:childTnLst>
                                </p:cTn>
                              </p:par>
                              <p:par>
                                <p:cTn id="116" presetID="3" presetClass="emph" presetSubtype="2" fill="hold" grpId="1" nodeType="withEffect">
                                  <p:stCondLst>
                                    <p:cond delay="0"/>
                                  </p:stCondLst>
                                  <p:childTnLst>
                                    <p:animClr clrSpc="rgb" dir="cw">
                                      <p:cBhvr override="childStyle">
                                        <p:cTn id="117" dur="2000" fill="hold"/>
                                        <p:tgtEl>
                                          <p:spTgt spid="230521"/>
                                        </p:tgtEl>
                                        <p:attrNameLst>
                                          <p:attrName>style.color</p:attrName>
                                        </p:attrNameLst>
                                      </p:cBhvr>
                                      <p:to>
                                        <a:srgbClr val="FF0000"/>
                                      </p:to>
                                    </p:animClr>
                                  </p:childTnLst>
                                </p:cTn>
                              </p:par>
                            </p:childTnLst>
                          </p:cTn>
                        </p:par>
                        <p:par>
                          <p:cTn id="118" fill="hold" nodeType="withGroup">
                            <p:stCondLst>
                              <p:cond delay="3000"/>
                            </p:stCondLst>
                            <p:childTnLst>
                              <p:par>
                                <p:cTn id="119" presetID="22" presetClass="entr" presetSubtype="8" fill="hold" grpId="0" nodeType="afterEffect">
                                  <p:stCondLst>
                                    <p:cond delay="0"/>
                                  </p:stCondLst>
                                  <p:childTnLst>
                                    <p:set>
                                      <p:cBhvr>
                                        <p:cTn id="120" dur="1" fill="hold">
                                          <p:stCondLst>
                                            <p:cond delay="0"/>
                                          </p:stCondLst>
                                        </p:cTn>
                                        <p:tgtEl>
                                          <p:spTgt spid="230507"/>
                                        </p:tgtEl>
                                        <p:attrNameLst>
                                          <p:attrName>style.visibility</p:attrName>
                                        </p:attrNameLst>
                                      </p:cBhvr>
                                      <p:to>
                                        <p:strVal val="visible"/>
                                      </p:to>
                                    </p:set>
                                    <p:animEffect transition="in" filter="wipe(left)">
                                      <p:cBhvr>
                                        <p:cTn id="121" dur="500"/>
                                        <p:tgtEl>
                                          <p:spTgt spid="230507"/>
                                        </p:tgtEl>
                                      </p:cBhvr>
                                    </p:animEffect>
                                  </p:childTnLst>
                                </p:cTn>
                              </p:par>
                            </p:childTnLst>
                          </p:cTn>
                        </p:par>
                        <p:par>
                          <p:cTn id="122" fill="hold">
                            <p:stCondLst>
                              <p:cond delay="3500"/>
                            </p:stCondLst>
                            <p:childTnLst>
                              <p:par>
                                <p:cTn id="123" presetID="22" presetClass="entr" presetSubtype="8" fill="hold" grpId="0" nodeType="afterEffect">
                                  <p:stCondLst>
                                    <p:cond delay="0"/>
                                  </p:stCondLst>
                                  <p:childTnLst>
                                    <p:set>
                                      <p:cBhvr>
                                        <p:cTn id="124" dur="1" fill="hold">
                                          <p:stCondLst>
                                            <p:cond delay="0"/>
                                          </p:stCondLst>
                                        </p:cTn>
                                        <p:tgtEl>
                                          <p:spTgt spid="137">
                                            <p:txEl>
                                              <p:pRg st="2" end="2"/>
                                            </p:txEl>
                                          </p:spTgt>
                                        </p:tgtEl>
                                        <p:attrNameLst>
                                          <p:attrName>style.visibility</p:attrName>
                                        </p:attrNameLst>
                                      </p:cBhvr>
                                      <p:to>
                                        <p:strVal val="visible"/>
                                      </p:to>
                                    </p:set>
                                    <p:animEffect transition="in" filter="wipe(left)">
                                      <p:cBhvr>
                                        <p:cTn id="125" dur="500"/>
                                        <p:tgtEl>
                                          <p:spTgt spid="137">
                                            <p:txEl>
                                              <p:pRg st="2" end="2"/>
                                            </p:txEl>
                                          </p:spTgt>
                                        </p:tgtEl>
                                      </p:cBhvr>
                                    </p:animEffect>
                                  </p:childTnLst>
                                </p:cTn>
                              </p:par>
                              <p:par>
                                <p:cTn id="126" presetID="26" presetClass="emph" presetSubtype="0" repeatCount="2000" fill="hold" grpId="0" nodeType="withEffect">
                                  <p:stCondLst>
                                    <p:cond delay="0"/>
                                  </p:stCondLst>
                                  <p:childTnLst>
                                    <p:animEffect transition="out" filter="fade">
                                      <p:cBhvr>
                                        <p:cTn id="127" dur="500" tmFilter="0, 0; .2, .5; .8, .5; 1, 0"/>
                                        <p:tgtEl>
                                          <p:spTgt spid="230420"/>
                                        </p:tgtEl>
                                      </p:cBhvr>
                                    </p:animEffect>
                                    <p:animScale>
                                      <p:cBhvr>
                                        <p:cTn id="128" dur="250" autoRev="1" fill="hold"/>
                                        <p:tgtEl>
                                          <p:spTgt spid="230420"/>
                                        </p:tgtEl>
                                      </p:cBhvr>
                                      <p:by x="105000" y="105000"/>
                                    </p:animScale>
                                  </p:childTnLst>
                                </p:cTn>
                              </p:par>
                              <p:par>
                                <p:cTn id="129" presetID="7" presetClass="emph" presetSubtype="2" fill="hold" nodeType="withEffect">
                                  <p:stCondLst>
                                    <p:cond delay="0"/>
                                  </p:stCondLst>
                                  <p:childTnLst>
                                    <p:animClr clrSpc="rgb" dir="cw">
                                      <p:cBhvr>
                                        <p:cTn id="130" dur="2000" fill="hold"/>
                                        <p:tgtEl>
                                          <p:spTgt spid="230420"/>
                                        </p:tgtEl>
                                        <p:attrNameLst>
                                          <p:attrName>stroke.color</p:attrName>
                                        </p:attrNameLst>
                                      </p:cBhvr>
                                      <p:to>
                                        <a:srgbClr val="FF0000"/>
                                      </p:to>
                                    </p:animClr>
                                    <p:set>
                                      <p:cBhvr>
                                        <p:cTn id="131" dur="2000" fill="hold"/>
                                        <p:tgtEl>
                                          <p:spTgt spid="230420"/>
                                        </p:tgtEl>
                                        <p:attrNameLst>
                                          <p:attrName>stroke.on</p:attrName>
                                        </p:attrNameLst>
                                      </p:cBhvr>
                                      <p:to>
                                        <p:strVal val="true"/>
                                      </p:to>
                                    </p:set>
                                  </p:childTnLst>
                                </p:cTn>
                              </p:par>
                              <p:par>
                                <p:cTn id="132" presetID="1" presetClass="emph" presetSubtype="2" fill="hold" nodeType="withEffect">
                                  <p:stCondLst>
                                    <p:cond delay="0"/>
                                  </p:stCondLst>
                                  <p:childTnLst>
                                    <p:animClr clrSpc="rgb" dir="cw">
                                      <p:cBhvr>
                                        <p:cTn id="133" dur="2000" fill="hold"/>
                                        <p:tgtEl>
                                          <p:spTgt spid="230420"/>
                                        </p:tgtEl>
                                        <p:attrNameLst>
                                          <p:attrName>fillcolor</p:attrName>
                                        </p:attrNameLst>
                                      </p:cBhvr>
                                      <p:to>
                                        <a:srgbClr val="FF0000"/>
                                      </p:to>
                                    </p:animClr>
                                    <p:set>
                                      <p:cBhvr>
                                        <p:cTn id="134" dur="2000" fill="hold"/>
                                        <p:tgtEl>
                                          <p:spTgt spid="230420"/>
                                        </p:tgtEl>
                                        <p:attrNameLst>
                                          <p:attrName>fill.type</p:attrName>
                                        </p:attrNameLst>
                                      </p:cBhvr>
                                      <p:to>
                                        <p:strVal val="solid"/>
                                      </p:to>
                                    </p:set>
                                    <p:set>
                                      <p:cBhvr>
                                        <p:cTn id="135" dur="2000" fill="hold"/>
                                        <p:tgtEl>
                                          <p:spTgt spid="230420"/>
                                        </p:tgtEl>
                                        <p:attrNameLst>
                                          <p:attrName>fill.on</p:attrName>
                                        </p:attrNameLst>
                                      </p:cBhvr>
                                      <p:to>
                                        <p:strVal val="true"/>
                                      </p:to>
                                    </p:set>
                                  </p:childTnLst>
                                </p:cTn>
                              </p:par>
                              <p:par>
                                <p:cTn id="136" presetID="26" presetClass="emph" presetSubtype="0" repeatCount="2000" fill="hold" grpId="0" nodeType="withEffect">
                                  <p:stCondLst>
                                    <p:cond delay="0"/>
                                  </p:stCondLst>
                                  <p:childTnLst>
                                    <p:animEffect transition="out" filter="fade">
                                      <p:cBhvr>
                                        <p:cTn id="137" dur="500" tmFilter="0, 0; .2, .5; .8, .5; 1, 0"/>
                                        <p:tgtEl>
                                          <p:spTgt spid="230508"/>
                                        </p:tgtEl>
                                      </p:cBhvr>
                                    </p:animEffect>
                                    <p:animScale>
                                      <p:cBhvr>
                                        <p:cTn id="138" dur="250" autoRev="1" fill="hold"/>
                                        <p:tgtEl>
                                          <p:spTgt spid="230508"/>
                                        </p:tgtEl>
                                      </p:cBhvr>
                                      <p:by x="105000" y="105000"/>
                                    </p:animScale>
                                  </p:childTnLst>
                                </p:cTn>
                              </p:par>
                              <p:par>
                                <p:cTn id="139" presetID="3" presetClass="emph" presetSubtype="2" fill="hold" grpId="1" nodeType="withEffect">
                                  <p:stCondLst>
                                    <p:cond delay="0"/>
                                  </p:stCondLst>
                                  <p:childTnLst>
                                    <p:animClr clrSpc="rgb" dir="cw">
                                      <p:cBhvr override="childStyle">
                                        <p:cTn id="140" dur="2000" fill="hold"/>
                                        <p:tgtEl>
                                          <p:spTgt spid="230508"/>
                                        </p:tgtEl>
                                        <p:attrNameLst>
                                          <p:attrName>style.color</p:attrName>
                                        </p:attrNameLst>
                                      </p:cBhvr>
                                      <p:to>
                                        <a:srgbClr val="FF0000"/>
                                      </p:to>
                                    </p:animClr>
                                  </p:childTnLst>
                                </p:cTn>
                              </p:par>
                            </p:childTnLst>
                          </p:cTn>
                        </p:par>
                      </p:childTnLst>
                    </p:cTn>
                  </p:par>
                  <p:par>
                    <p:cTn id="141" fill="hold">
                      <p:stCondLst>
                        <p:cond delay="indefinite"/>
                      </p:stCondLst>
                      <p:childTnLst>
                        <p:par>
                          <p:cTn id="142" fill="hold">
                            <p:stCondLst>
                              <p:cond delay="0"/>
                            </p:stCondLst>
                            <p:childTnLst>
                              <p:par>
                                <p:cTn id="143" presetID="22" presetClass="entr" presetSubtype="8" fill="hold" grpId="0" nodeType="clickEffect">
                                  <p:stCondLst>
                                    <p:cond delay="0"/>
                                  </p:stCondLst>
                                  <p:childTnLst>
                                    <p:set>
                                      <p:cBhvr>
                                        <p:cTn id="144" dur="1" fill="hold">
                                          <p:stCondLst>
                                            <p:cond delay="0"/>
                                          </p:stCondLst>
                                        </p:cTn>
                                        <p:tgtEl>
                                          <p:spTgt spid="137">
                                            <p:txEl>
                                              <p:pRg st="3" end="3"/>
                                            </p:txEl>
                                          </p:spTgt>
                                        </p:tgtEl>
                                        <p:attrNameLst>
                                          <p:attrName>style.visibility</p:attrName>
                                        </p:attrNameLst>
                                      </p:cBhvr>
                                      <p:to>
                                        <p:strVal val="visible"/>
                                      </p:to>
                                    </p:set>
                                    <p:animEffect transition="in" filter="wipe(left)">
                                      <p:cBhvr>
                                        <p:cTn id="145" dur="500"/>
                                        <p:tgtEl>
                                          <p:spTgt spid="137">
                                            <p:txEl>
                                              <p:pRg st="3" end="3"/>
                                            </p:txEl>
                                          </p:spTgt>
                                        </p:tgtEl>
                                      </p:cBhvr>
                                    </p:animEffect>
                                  </p:childTnLst>
                                </p:cTn>
                              </p:par>
                            </p:childTnLst>
                          </p:cTn>
                        </p:par>
                        <p:par>
                          <p:cTn id="146" fill="hold" nodeType="withGroup">
                            <p:stCondLst>
                              <p:cond delay="500"/>
                            </p:stCondLst>
                            <p:childTnLst>
                              <p:par>
                                <p:cTn id="147" presetID="21" presetClass="entr" presetSubtype="1" fill="hold" grpId="0" nodeType="afterEffect">
                                  <p:stCondLst>
                                    <p:cond delay="0"/>
                                  </p:stCondLst>
                                  <p:childTnLst>
                                    <p:set>
                                      <p:cBhvr>
                                        <p:cTn id="148" dur="1" fill="hold">
                                          <p:stCondLst>
                                            <p:cond delay="0"/>
                                          </p:stCondLst>
                                        </p:cTn>
                                        <p:tgtEl>
                                          <p:spTgt spid="230545"/>
                                        </p:tgtEl>
                                        <p:attrNameLst>
                                          <p:attrName>style.visibility</p:attrName>
                                        </p:attrNameLst>
                                      </p:cBhvr>
                                      <p:to>
                                        <p:strVal val="visible"/>
                                      </p:to>
                                    </p:set>
                                    <p:animEffect transition="in" filter="wheel(1)">
                                      <p:cBhvr>
                                        <p:cTn id="149" dur="2000"/>
                                        <p:tgtEl>
                                          <p:spTgt spid="230545"/>
                                        </p:tgtEl>
                                      </p:cBhvr>
                                    </p:animEffect>
                                  </p:childTnLst>
                                </p:cTn>
                              </p:par>
                            </p:childTnLst>
                          </p:cTn>
                        </p:par>
                        <p:par>
                          <p:cTn id="150" fill="hold" nodeType="afterGroup">
                            <p:stCondLst>
                              <p:cond delay="2500"/>
                            </p:stCondLst>
                            <p:childTnLst>
                              <p:par>
                                <p:cTn id="151" presetID="2" presetClass="exit" presetSubtype="4" fill="hold" grpId="0" nodeType="afterEffect">
                                  <p:stCondLst>
                                    <p:cond delay="0"/>
                                  </p:stCondLst>
                                  <p:childTnLst>
                                    <p:anim calcmode="lin" valueType="num">
                                      <p:cBhvr additive="base">
                                        <p:cTn id="152" dur="500"/>
                                        <p:tgtEl>
                                          <p:spTgt spid="230432"/>
                                        </p:tgtEl>
                                        <p:attrNameLst>
                                          <p:attrName>ppt_x</p:attrName>
                                        </p:attrNameLst>
                                      </p:cBhvr>
                                      <p:tavLst>
                                        <p:tav tm="0">
                                          <p:val>
                                            <p:strVal val="ppt_x"/>
                                          </p:val>
                                        </p:tav>
                                        <p:tav tm="100000">
                                          <p:val>
                                            <p:strVal val="ppt_x"/>
                                          </p:val>
                                        </p:tav>
                                      </p:tavLst>
                                    </p:anim>
                                    <p:anim calcmode="lin" valueType="num">
                                      <p:cBhvr additive="base">
                                        <p:cTn id="153" dur="500"/>
                                        <p:tgtEl>
                                          <p:spTgt spid="230432"/>
                                        </p:tgtEl>
                                        <p:attrNameLst>
                                          <p:attrName>ppt_y</p:attrName>
                                        </p:attrNameLst>
                                      </p:cBhvr>
                                      <p:tavLst>
                                        <p:tav tm="0">
                                          <p:val>
                                            <p:strVal val="ppt_y"/>
                                          </p:val>
                                        </p:tav>
                                        <p:tav tm="100000">
                                          <p:val>
                                            <p:strVal val="1+ppt_h/2"/>
                                          </p:val>
                                        </p:tav>
                                      </p:tavLst>
                                    </p:anim>
                                    <p:set>
                                      <p:cBhvr>
                                        <p:cTn id="154" dur="1" fill="hold">
                                          <p:stCondLst>
                                            <p:cond delay="499"/>
                                          </p:stCondLst>
                                        </p:cTn>
                                        <p:tgtEl>
                                          <p:spTgt spid="230432"/>
                                        </p:tgtEl>
                                        <p:attrNameLst>
                                          <p:attrName>style.visibility</p:attrName>
                                        </p:attrNameLst>
                                      </p:cBhvr>
                                      <p:to>
                                        <p:strVal val="hidden"/>
                                      </p:to>
                                    </p:set>
                                  </p:childTnLst>
                                </p:cTn>
                              </p:par>
                              <p:par>
                                <p:cTn id="155" presetID="2" presetClass="exit" presetSubtype="4" fill="hold" grpId="0" nodeType="withEffect">
                                  <p:stCondLst>
                                    <p:cond delay="0"/>
                                  </p:stCondLst>
                                  <p:childTnLst>
                                    <p:anim calcmode="lin" valueType="num">
                                      <p:cBhvr additive="base">
                                        <p:cTn id="156" dur="500"/>
                                        <p:tgtEl>
                                          <p:spTgt spid="230522"/>
                                        </p:tgtEl>
                                        <p:attrNameLst>
                                          <p:attrName>ppt_x</p:attrName>
                                        </p:attrNameLst>
                                      </p:cBhvr>
                                      <p:tavLst>
                                        <p:tav tm="0">
                                          <p:val>
                                            <p:strVal val="ppt_x"/>
                                          </p:val>
                                        </p:tav>
                                        <p:tav tm="100000">
                                          <p:val>
                                            <p:strVal val="ppt_x"/>
                                          </p:val>
                                        </p:tav>
                                      </p:tavLst>
                                    </p:anim>
                                    <p:anim calcmode="lin" valueType="num">
                                      <p:cBhvr additive="base">
                                        <p:cTn id="157" dur="500"/>
                                        <p:tgtEl>
                                          <p:spTgt spid="230522"/>
                                        </p:tgtEl>
                                        <p:attrNameLst>
                                          <p:attrName>ppt_y</p:attrName>
                                        </p:attrNameLst>
                                      </p:cBhvr>
                                      <p:tavLst>
                                        <p:tav tm="0">
                                          <p:val>
                                            <p:strVal val="ppt_y"/>
                                          </p:val>
                                        </p:tav>
                                        <p:tav tm="100000">
                                          <p:val>
                                            <p:strVal val="1+ppt_h/2"/>
                                          </p:val>
                                        </p:tav>
                                      </p:tavLst>
                                    </p:anim>
                                    <p:set>
                                      <p:cBhvr>
                                        <p:cTn id="158" dur="1" fill="hold">
                                          <p:stCondLst>
                                            <p:cond delay="499"/>
                                          </p:stCondLst>
                                        </p:cTn>
                                        <p:tgtEl>
                                          <p:spTgt spid="230522"/>
                                        </p:tgtEl>
                                        <p:attrNameLst>
                                          <p:attrName>style.visibility</p:attrName>
                                        </p:attrNameLst>
                                      </p:cBhvr>
                                      <p:to>
                                        <p:strVal val="hidden"/>
                                      </p:to>
                                    </p:set>
                                  </p:childTnLst>
                                </p:cTn>
                              </p:par>
                              <p:par>
                                <p:cTn id="159" presetID="2" presetClass="exit" presetSubtype="4" fill="hold" grpId="1" nodeType="withEffect">
                                  <p:stCondLst>
                                    <p:cond delay="0"/>
                                  </p:stCondLst>
                                  <p:childTnLst>
                                    <p:anim calcmode="lin" valueType="num">
                                      <p:cBhvr additive="base">
                                        <p:cTn id="160" dur="500"/>
                                        <p:tgtEl>
                                          <p:spTgt spid="230545"/>
                                        </p:tgtEl>
                                        <p:attrNameLst>
                                          <p:attrName>ppt_x</p:attrName>
                                        </p:attrNameLst>
                                      </p:cBhvr>
                                      <p:tavLst>
                                        <p:tav tm="0">
                                          <p:val>
                                            <p:strVal val="ppt_x"/>
                                          </p:val>
                                        </p:tav>
                                        <p:tav tm="100000">
                                          <p:val>
                                            <p:strVal val="ppt_x"/>
                                          </p:val>
                                        </p:tav>
                                      </p:tavLst>
                                    </p:anim>
                                    <p:anim calcmode="lin" valueType="num">
                                      <p:cBhvr additive="base">
                                        <p:cTn id="161" dur="500"/>
                                        <p:tgtEl>
                                          <p:spTgt spid="230545"/>
                                        </p:tgtEl>
                                        <p:attrNameLst>
                                          <p:attrName>ppt_y</p:attrName>
                                        </p:attrNameLst>
                                      </p:cBhvr>
                                      <p:tavLst>
                                        <p:tav tm="0">
                                          <p:val>
                                            <p:strVal val="ppt_y"/>
                                          </p:val>
                                        </p:tav>
                                        <p:tav tm="100000">
                                          <p:val>
                                            <p:strVal val="1+ppt_h/2"/>
                                          </p:val>
                                        </p:tav>
                                      </p:tavLst>
                                    </p:anim>
                                    <p:set>
                                      <p:cBhvr>
                                        <p:cTn id="162" dur="1" fill="hold">
                                          <p:stCondLst>
                                            <p:cond delay="499"/>
                                          </p:stCondLst>
                                        </p:cTn>
                                        <p:tgtEl>
                                          <p:spTgt spid="230545"/>
                                        </p:tgtEl>
                                        <p:attrNameLst>
                                          <p:attrName>style.visibility</p:attrName>
                                        </p:attrNameLst>
                                      </p:cBhvr>
                                      <p:to>
                                        <p:strVal val="hidden"/>
                                      </p:to>
                                    </p:set>
                                  </p:childTnLst>
                                </p:cTn>
                              </p:par>
                              <p:par>
                                <p:cTn id="163" presetID="2" presetClass="exit" presetSubtype="4" fill="hold" grpId="0" nodeType="withEffect">
                                  <p:stCondLst>
                                    <p:cond delay="0"/>
                                  </p:stCondLst>
                                  <p:childTnLst>
                                    <p:anim calcmode="lin" valueType="num">
                                      <p:cBhvr additive="base">
                                        <p:cTn id="164" dur="500"/>
                                        <p:tgtEl>
                                          <p:spTgt spid="230471"/>
                                        </p:tgtEl>
                                        <p:attrNameLst>
                                          <p:attrName>ppt_x</p:attrName>
                                        </p:attrNameLst>
                                      </p:cBhvr>
                                      <p:tavLst>
                                        <p:tav tm="0">
                                          <p:val>
                                            <p:strVal val="ppt_x"/>
                                          </p:val>
                                        </p:tav>
                                        <p:tav tm="100000">
                                          <p:val>
                                            <p:strVal val="ppt_x"/>
                                          </p:val>
                                        </p:tav>
                                      </p:tavLst>
                                    </p:anim>
                                    <p:anim calcmode="lin" valueType="num">
                                      <p:cBhvr additive="base">
                                        <p:cTn id="165" dur="500"/>
                                        <p:tgtEl>
                                          <p:spTgt spid="230471"/>
                                        </p:tgtEl>
                                        <p:attrNameLst>
                                          <p:attrName>ppt_y</p:attrName>
                                        </p:attrNameLst>
                                      </p:cBhvr>
                                      <p:tavLst>
                                        <p:tav tm="0">
                                          <p:val>
                                            <p:strVal val="ppt_y"/>
                                          </p:val>
                                        </p:tav>
                                        <p:tav tm="100000">
                                          <p:val>
                                            <p:strVal val="1+ppt_h/2"/>
                                          </p:val>
                                        </p:tav>
                                      </p:tavLst>
                                    </p:anim>
                                    <p:set>
                                      <p:cBhvr>
                                        <p:cTn id="166" dur="1" fill="hold">
                                          <p:stCondLst>
                                            <p:cond delay="499"/>
                                          </p:stCondLst>
                                        </p:cTn>
                                        <p:tgtEl>
                                          <p:spTgt spid="230471"/>
                                        </p:tgtEl>
                                        <p:attrNameLst>
                                          <p:attrName>style.visibility</p:attrName>
                                        </p:attrNameLst>
                                      </p:cBhvr>
                                      <p:to>
                                        <p:strVal val="hidden"/>
                                      </p:to>
                                    </p:set>
                                  </p:childTnLst>
                                </p:cTn>
                              </p:par>
                              <p:par>
                                <p:cTn id="167" presetID="2" presetClass="exit" presetSubtype="4" fill="hold" grpId="0" nodeType="withEffect">
                                  <p:stCondLst>
                                    <p:cond delay="0"/>
                                  </p:stCondLst>
                                  <p:childTnLst>
                                    <p:anim calcmode="lin" valueType="num">
                                      <p:cBhvr additive="base">
                                        <p:cTn id="168" dur="500"/>
                                        <p:tgtEl>
                                          <p:spTgt spid="230524"/>
                                        </p:tgtEl>
                                        <p:attrNameLst>
                                          <p:attrName>ppt_x</p:attrName>
                                        </p:attrNameLst>
                                      </p:cBhvr>
                                      <p:tavLst>
                                        <p:tav tm="0">
                                          <p:val>
                                            <p:strVal val="ppt_x"/>
                                          </p:val>
                                        </p:tav>
                                        <p:tav tm="100000">
                                          <p:val>
                                            <p:strVal val="ppt_x"/>
                                          </p:val>
                                        </p:tav>
                                      </p:tavLst>
                                    </p:anim>
                                    <p:anim calcmode="lin" valueType="num">
                                      <p:cBhvr additive="base">
                                        <p:cTn id="169" dur="500"/>
                                        <p:tgtEl>
                                          <p:spTgt spid="230524"/>
                                        </p:tgtEl>
                                        <p:attrNameLst>
                                          <p:attrName>ppt_y</p:attrName>
                                        </p:attrNameLst>
                                      </p:cBhvr>
                                      <p:tavLst>
                                        <p:tav tm="0">
                                          <p:val>
                                            <p:strVal val="ppt_y"/>
                                          </p:val>
                                        </p:tav>
                                        <p:tav tm="100000">
                                          <p:val>
                                            <p:strVal val="1+ppt_h/2"/>
                                          </p:val>
                                        </p:tav>
                                      </p:tavLst>
                                    </p:anim>
                                    <p:set>
                                      <p:cBhvr>
                                        <p:cTn id="170" dur="1" fill="hold">
                                          <p:stCondLst>
                                            <p:cond delay="499"/>
                                          </p:stCondLst>
                                        </p:cTn>
                                        <p:tgtEl>
                                          <p:spTgt spid="230524"/>
                                        </p:tgtEl>
                                        <p:attrNameLst>
                                          <p:attrName>style.visibility</p:attrName>
                                        </p:attrNameLst>
                                      </p:cBhvr>
                                      <p:to>
                                        <p:strVal val="hidden"/>
                                      </p:to>
                                    </p:set>
                                  </p:childTnLst>
                                </p:cTn>
                              </p:par>
                            </p:childTnLst>
                          </p:cTn>
                        </p:par>
                      </p:childTnLst>
                    </p:cTn>
                  </p:par>
                  <p:par>
                    <p:cTn id="171" fill="hold" nodeType="clickPar">
                      <p:stCondLst>
                        <p:cond delay="indefinite"/>
                      </p:stCondLst>
                      <p:childTnLst>
                        <p:par>
                          <p:cTn id="172" fill="hold" nodeType="withGroup">
                            <p:stCondLst>
                              <p:cond delay="0"/>
                            </p:stCondLst>
                            <p:childTnLst>
                              <p:par>
                                <p:cTn id="173" presetID="22" presetClass="entr" presetSubtype="8" fill="hold" grpId="0" nodeType="clickEffect">
                                  <p:stCondLst>
                                    <p:cond delay="0"/>
                                  </p:stCondLst>
                                  <p:childTnLst>
                                    <p:set>
                                      <p:cBhvr>
                                        <p:cTn id="174" dur="1" fill="hold">
                                          <p:stCondLst>
                                            <p:cond delay="0"/>
                                          </p:stCondLst>
                                        </p:cTn>
                                        <p:tgtEl>
                                          <p:spTgt spid="230494"/>
                                        </p:tgtEl>
                                        <p:attrNameLst>
                                          <p:attrName>style.visibility</p:attrName>
                                        </p:attrNameLst>
                                      </p:cBhvr>
                                      <p:to>
                                        <p:strVal val="visible"/>
                                      </p:to>
                                    </p:set>
                                    <p:animEffect transition="in" filter="wipe(left)">
                                      <p:cBhvr>
                                        <p:cTn id="175" dur="500"/>
                                        <p:tgtEl>
                                          <p:spTgt spid="230494"/>
                                        </p:tgtEl>
                                      </p:cBhvr>
                                    </p:animEffect>
                                  </p:childTnLst>
                                </p:cTn>
                              </p:par>
                            </p:childTnLst>
                          </p:cTn>
                        </p:par>
                        <p:par>
                          <p:cTn id="176" fill="hold">
                            <p:stCondLst>
                              <p:cond delay="500"/>
                            </p:stCondLst>
                            <p:childTnLst>
                              <p:par>
                                <p:cTn id="177" presetID="22" presetClass="entr" presetSubtype="8" fill="hold" grpId="0" nodeType="afterEffect">
                                  <p:stCondLst>
                                    <p:cond delay="0"/>
                                  </p:stCondLst>
                                  <p:childTnLst>
                                    <p:set>
                                      <p:cBhvr>
                                        <p:cTn id="178" dur="1" fill="hold">
                                          <p:stCondLst>
                                            <p:cond delay="0"/>
                                          </p:stCondLst>
                                        </p:cTn>
                                        <p:tgtEl>
                                          <p:spTgt spid="137">
                                            <p:txEl>
                                              <p:pRg st="4" end="4"/>
                                            </p:txEl>
                                          </p:spTgt>
                                        </p:tgtEl>
                                        <p:attrNameLst>
                                          <p:attrName>style.visibility</p:attrName>
                                        </p:attrNameLst>
                                      </p:cBhvr>
                                      <p:to>
                                        <p:strVal val="visible"/>
                                      </p:to>
                                    </p:set>
                                    <p:animEffect transition="in" filter="wipe(left)">
                                      <p:cBhvr>
                                        <p:cTn id="179" dur="500"/>
                                        <p:tgtEl>
                                          <p:spTgt spid="137">
                                            <p:txEl>
                                              <p:pRg st="4" end="4"/>
                                            </p:txEl>
                                          </p:spTgt>
                                        </p:tgtEl>
                                      </p:cBhvr>
                                    </p:animEffect>
                                  </p:childTnLst>
                                </p:cTn>
                              </p:par>
                              <p:par>
                                <p:cTn id="180" presetID="26" presetClass="emph" presetSubtype="0" repeatCount="2000" fill="hold" grpId="0" nodeType="withEffect">
                                  <p:stCondLst>
                                    <p:cond delay="0"/>
                                  </p:stCondLst>
                                  <p:childTnLst>
                                    <p:animEffect transition="out" filter="fade">
                                      <p:cBhvr>
                                        <p:cTn id="181" dur="500" tmFilter="0, 0; .2, .5; .8, .5; 1, 0"/>
                                        <p:tgtEl>
                                          <p:spTgt spid="230409"/>
                                        </p:tgtEl>
                                      </p:cBhvr>
                                    </p:animEffect>
                                    <p:animScale>
                                      <p:cBhvr>
                                        <p:cTn id="182" dur="250" autoRev="1" fill="hold"/>
                                        <p:tgtEl>
                                          <p:spTgt spid="230409"/>
                                        </p:tgtEl>
                                      </p:cBhvr>
                                      <p:by x="105000" y="105000"/>
                                    </p:animScale>
                                  </p:childTnLst>
                                </p:cTn>
                              </p:par>
                              <p:par>
                                <p:cTn id="183" presetID="7" presetClass="emph" presetSubtype="2" fill="hold" nodeType="withEffect">
                                  <p:stCondLst>
                                    <p:cond delay="0"/>
                                  </p:stCondLst>
                                  <p:childTnLst>
                                    <p:animClr clrSpc="rgb" dir="cw">
                                      <p:cBhvr>
                                        <p:cTn id="184" dur="2000" fill="hold"/>
                                        <p:tgtEl>
                                          <p:spTgt spid="230409"/>
                                        </p:tgtEl>
                                        <p:attrNameLst>
                                          <p:attrName>stroke.color</p:attrName>
                                        </p:attrNameLst>
                                      </p:cBhvr>
                                      <p:to>
                                        <a:srgbClr val="FF0000"/>
                                      </p:to>
                                    </p:animClr>
                                    <p:set>
                                      <p:cBhvr>
                                        <p:cTn id="185" dur="2000" fill="hold"/>
                                        <p:tgtEl>
                                          <p:spTgt spid="230409"/>
                                        </p:tgtEl>
                                        <p:attrNameLst>
                                          <p:attrName>stroke.on</p:attrName>
                                        </p:attrNameLst>
                                      </p:cBhvr>
                                      <p:to>
                                        <p:strVal val="true"/>
                                      </p:to>
                                    </p:set>
                                  </p:childTnLst>
                                </p:cTn>
                              </p:par>
                              <p:par>
                                <p:cTn id="186" presetID="1" presetClass="emph" presetSubtype="2" fill="hold" nodeType="withEffect">
                                  <p:stCondLst>
                                    <p:cond delay="0"/>
                                  </p:stCondLst>
                                  <p:childTnLst>
                                    <p:animClr clrSpc="rgb" dir="cw">
                                      <p:cBhvr>
                                        <p:cTn id="187" dur="2000" fill="hold"/>
                                        <p:tgtEl>
                                          <p:spTgt spid="230409"/>
                                        </p:tgtEl>
                                        <p:attrNameLst>
                                          <p:attrName>fillcolor</p:attrName>
                                        </p:attrNameLst>
                                      </p:cBhvr>
                                      <p:to>
                                        <a:srgbClr val="FF0000"/>
                                      </p:to>
                                    </p:animClr>
                                    <p:set>
                                      <p:cBhvr>
                                        <p:cTn id="188" dur="2000" fill="hold"/>
                                        <p:tgtEl>
                                          <p:spTgt spid="230409"/>
                                        </p:tgtEl>
                                        <p:attrNameLst>
                                          <p:attrName>fill.type</p:attrName>
                                        </p:attrNameLst>
                                      </p:cBhvr>
                                      <p:to>
                                        <p:strVal val="solid"/>
                                      </p:to>
                                    </p:set>
                                    <p:set>
                                      <p:cBhvr>
                                        <p:cTn id="189" dur="2000" fill="hold"/>
                                        <p:tgtEl>
                                          <p:spTgt spid="230409"/>
                                        </p:tgtEl>
                                        <p:attrNameLst>
                                          <p:attrName>fill.on</p:attrName>
                                        </p:attrNameLst>
                                      </p:cBhvr>
                                      <p:to>
                                        <p:strVal val="true"/>
                                      </p:to>
                                    </p:set>
                                  </p:childTnLst>
                                </p:cTn>
                              </p:par>
                              <p:par>
                                <p:cTn id="190" presetID="26" presetClass="emph" presetSubtype="0" repeatCount="2000" fill="hold" grpId="0" nodeType="withEffect">
                                  <p:stCondLst>
                                    <p:cond delay="0"/>
                                  </p:stCondLst>
                                  <p:childTnLst>
                                    <p:animEffect transition="out" filter="fade">
                                      <p:cBhvr>
                                        <p:cTn id="191" dur="500" tmFilter="0, 0; .2, .5; .8, .5; 1, 0"/>
                                        <p:tgtEl>
                                          <p:spTgt spid="230493"/>
                                        </p:tgtEl>
                                      </p:cBhvr>
                                    </p:animEffect>
                                    <p:animScale>
                                      <p:cBhvr>
                                        <p:cTn id="192" dur="250" autoRev="1" fill="hold"/>
                                        <p:tgtEl>
                                          <p:spTgt spid="230493"/>
                                        </p:tgtEl>
                                      </p:cBhvr>
                                      <p:by x="105000" y="105000"/>
                                    </p:animScale>
                                  </p:childTnLst>
                                </p:cTn>
                              </p:par>
                              <p:par>
                                <p:cTn id="193" presetID="3" presetClass="emph" presetSubtype="2" fill="hold" grpId="1" nodeType="withEffect">
                                  <p:stCondLst>
                                    <p:cond delay="0"/>
                                  </p:stCondLst>
                                  <p:childTnLst>
                                    <p:animClr clrSpc="rgb" dir="cw">
                                      <p:cBhvr override="childStyle">
                                        <p:cTn id="194" dur="2000" fill="hold"/>
                                        <p:tgtEl>
                                          <p:spTgt spid="230493"/>
                                        </p:tgtEl>
                                        <p:attrNameLst>
                                          <p:attrName>style.color</p:attrName>
                                        </p:attrNameLst>
                                      </p:cBhvr>
                                      <p:to>
                                        <a:srgbClr val="FF0000"/>
                                      </p:to>
                                    </p:animClr>
                                  </p:childTnLst>
                                </p:cTn>
                              </p:par>
                            </p:childTnLst>
                          </p:cTn>
                        </p:par>
                      </p:childTnLst>
                    </p:cTn>
                  </p:par>
                  <p:par>
                    <p:cTn id="195" fill="hold" nodeType="clickPar">
                      <p:stCondLst>
                        <p:cond delay="indefinite"/>
                      </p:stCondLst>
                      <p:childTnLst>
                        <p:par>
                          <p:cTn id="196" fill="hold" nodeType="withGroup">
                            <p:stCondLst>
                              <p:cond delay="0"/>
                            </p:stCondLst>
                            <p:childTnLst>
                              <p:par>
                                <p:cTn id="197" presetID="7" presetClass="emph" presetSubtype="2" fill="hold" nodeType="clickEffect">
                                  <p:stCondLst>
                                    <p:cond delay="0"/>
                                  </p:stCondLst>
                                  <p:childTnLst>
                                    <p:animClr clrSpc="rgb" dir="cw">
                                      <p:cBhvr>
                                        <p:cTn id="198" dur="500" fill="hold"/>
                                        <p:tgtEl>
                                          <p:spTgt spid="230455"/>
                                        </p:tgtEl>
                                        <p:attrNameLst>
                                          <p:attrName>stroke.color</p:attrName>
                                        </p:attrNameLst>
                                      </p:cBhvr>
                                      <p:to>
                                        <a:srgbClr val="FF0000"/>
                                      </p:to>
                                    </p:animClr>
                                    <p:set>
                                      <p:cBhvr>
                                        <p:cTn id="199" dur="500" fill="hold"/>
                                        <p:tgtEl>
                                          <p:spTgt spid="230455"/>
                                        </p:tgtEl>
                                        <p:attrNameLst>
                                          <p:attrName>stroke.on</p:attrName>
                                        </p:attrNameLst>
                                      </p:cBhvr>
                                      <p:to>
                                        <p:strVal val="true"/>
                                      </p:to>
                                    </p:set>
                                  </p:childTnLst>
                                </p:cTn>
                              </p:par>
                              <p:par>
                                <p:cTn id="200" presetID="22" presetClass="entr" presetSubtype="1" fill="hold" grpId="0" nodeType="withEffect">
                                  <p:stCondLst>
                                    <p:cond delay="0"/>
                                  </p:stCondLst>
                                  <p:childTnLst>
                                    <p:set>
                                      <p:cBhvr>
                                        <p:cTn id="201" dur="1" fill="hold">
                                          <p:stCondLst>
                                            <p:cond delay="0"/>
                                          </p:stCondLst>
                                        </p:cTn>
                                        <p:tgtEl>
                                          <p:spTgt spid="230455"/>
                                        </p:tgtEl>
                                        <p:attrNameLst>
                                          <p:attrName>style.visibility</p:attrName>
                                        </p:attrNameLst>
                                      </p:cBhvr>
                                      <p:to>
                                        <p:strVal val="visible"/>
                                      </p:to>
                                    </p:set>
                                    <p:animEffect transition="in" filter="wipe(up)">
                                      <p:cBhvr>
                                        <p:cTn id="202" dur="500"/>
                                        <p:tgtEl>
                                          <p:spTgt spid="230455"/>
                                        </p:tgtEl>
                                      </p:cBhvr>
                                    </p:animEffect>
                                  </p:childTnLst>
                                </p:cTn>
                              </p:par>
                            </p:childTnLst>
                          </p:cTn>
                        </p:par>
                        <p:par>
                          <p:cTn id="203" fill="hold" nodeType="afterGroup">
                            <p:stCondLst>
                              <p:cond delay="500"/>
                            </p:stCondLst>
                            <p:childTnLst>
                              <p:par>
                                <p:cTn id="204" presetID="7" presetClass="emph" presetSubtype="2" fill="hold" nodeType="afterEffect">
                                  <p:stCondLst>
                                    <p:cond delay="0"/>
                                  </p:stCondLst>
                                  <p:childTnLst>
                                    <p:animClr clrSpc="rgb" dir="cw">
                                      <p:cBhvr>
                                        <p:cTn id="205" dur="500" fill="hold"/>
                                        <p:tgtEl>
                                          <p:spTgt spid="230460"/>
                                        </p:tgtEl>
                                        <p:attrNameLst>
                                          <p:attrName>stroke.color</p:attrName>
                                        </p:attrNameLst>
                                      </p:cBhvr>
                                      <p:to>
                                        <a:srgbClr val="FF0000"/>
                                      </p:to>
                                    </p:animClr>
                                    <p:set>
                                      <p:cBhvr>
                                        <p:cTn id="206" dur="500" fill="hold"/>
                                        <p:tgtEl>
                                          <p:spTgt spid="230460"/>
                                        </p:tgtEl>
                                        <p:attrNameLst>
                                          <p:attrName>stroke.on</p:attrName>
                                        </p:attrNameLst>
                                      </p:cBhvr>
                                      <p:to>
                                        <p:strVal val="true"/>
                                      </p:to>
                                    </p:set>
                                  </p:childTnLst>
                                </p:cTn>
                              </p:par>
                              <p:par>
                                <p:cTn id="207" presetID="22" presetClass="entr" presetSubtype="1" fill="hold" grpId="0" nodeType="withEffect">
                                  <p:stCondLst>
                                    <p:cond delay="0"/>
                                  </p:stCondLst>
                                  <p:childTnLst>
                                    <p:set>
                                      <p:cBhvr>
                                        <p:cTn id="208" dur="1" fill="hold">
                                          <p:stCondLst>
                                            <p:cond delay="0"/>
                                          </p:stCondLst>
                                        </p:cTn>
                                        <p:tgtEl>
                                          <p:spTgt spid="230460"/>
                                        </p:tgtEl>
                                        <p:attrNameLst>
                                          <p:attrName>style.visibility</p:attrName>
                                        </p:attrNameLst>
                                      </p:cBhvr>
                                      <p:to>
                                        <p:strVal val="visible"/>
                                      </p:to>
                                    </p:set>
                                    <p:animEffect transition="in" filter="wipe(up)">
                                      <p:cBhvr>
                                        <p:cTn id="209" dur="500"/>
                                        <p:tgtEl>
                                          <p:spTgt spid="230460"/>
                                        </p:tgtEl>
                                      </p:cBhvr>
                                    </p:animEffect>
                                  </p:childTnLst>
                                </p:cTn>
                              </p:par>
                            </p:childTnLst>
                          </p:cTn>
                        </p:par>
                        <p:par>
                          <p:cTn id="210" fill="hold" nodeType="afterGroup">
                            <p:stCondLst>
                              <p:cond delay="1000"/>
                            </p:stCondLst>
                            <p:childTnLst>
                              <p:par>
                                <p:cTn id="211" presetID="7" presetClass="emph" presetSubtype="2" fill="hold" nodeType="afterEffect">
                                  <p:stCondLst>
                                    <p:cond delay="0"/>
                                  </p:stCondLst>
                                  <p:childTnLst>
                                    <p:animClr clrSpc="rgb" dir="cw">
                                      <p:cBhvr>
                                        <p:cTn id="212" dur="500" fill="hold"/>
                                        <p:tgtEl>
                                          <p:spTgt spid="230472"/>
                                        </p:tgtEl>
                                        <p:attrNameLst>
                                          <p:attrName>stroke.color</p:attrName>
                                        </p:attrNameLst>
                                      </p:cBhvr>
                                      <p:to>
                                        <a:srgbClr val="FF0000"/>
                                      </p:to>
                                    </p:animClr>
                                    <p:set>
                                      <p:cBhvr>
                                        <p:cTn id="213" dur="500" fill="hold"/>
                                        <p:tgtEl>
                                          <p:spTgt spid="230472"/>
                                        </p:tgtEl>
                                        <p:attrNameLst>
                                          <p:attrName>stroke.on</p:attrName>
                                        </p:attrNameLst>
                                      </p:cBhvr>
                                      <p:to>
                                        <p:strVal val="true"/>
                                      </p:to>
                                    </p:set>
                                  </p:childTnLst>
                                </p:cTn>
                              </p:par>
                              <p:par>
                                <p:cTn id="214" presetID="22" presetClass="entr" presetSubtype="1" fill="hold" grpId="0" nodeType="withEffect">
                                  <p:stCondLst>
                                    <p:cond delay="0"/>
                                  </p:stCondLst>
                                  <p:childTnLst>
                                    <p:set>
                                      <p:cBhvr>
                                        <p:cTn id="215" dur="1" fill="hold">
                                          <p:stCondLst>
                                            <p:cond delay="0"/>
                                          </p:stCondLst>
                                        </p:cTn>
                                        <p:tgtEl>
                                          <p:spTgt spid="230472"/>
                                        </p:tgtEl>
                                        <p:attrNameLst>
                                          <p:attrName>style.visibility</p:attrName>
                                        </p:attrNameLst>
                                      </p:cBhvr>
                                      <p:to>
                                        <p:strVal val="visible"/>
                                      </p:to>
                                    </p:set>
                                    <p:animEffect transition="in" filter="wipe(up)">
                                      <p:cBhvr>
                                        <p:cTn id="216" dur="500"/>
                                        <p:tgtEl>
                                          <p:spTgt spid="230472"/>
                                        </p:tgtEl>
                                      </p:cBhvr>
                                    </p:animEffect>
                                  </p:childTnLst>
                                </p:cTn>
                              </p:par>
                            </p:childTnLst>
                          </p:cTn>
                        </p:par>
                        <p:par>
                          <p:cTn id="217" fill="hold" nodeType="afterGroup">
                            <p:stCondLst>
                              <p:cond delay="1500"/>
                            </p:stCondLst>
                            <p:childTnLst>
                              <p:par>
                                <p:cTn id="218" presetID="22" presetClass="entr" presetSubtype="8" fill="hold" grpId="0" nodeType="afterEffect">
                                  <p:stCondLst>
                                    <p:cond delay="0"/>
                                  </p:stCondLst>
                                  <p:childTnLst>
                                    <p:set>
                                      <p:cBhvr>
                                        <p:cTn id="219" dur="1" fill="hold">
                                          <p:stCondLst>
                                            <p:cond delay="0"/>
                                          </p:stCondLst>
                                        </p:cTn>
                                        <p:tgtEl>
                                          <p:spTgt spid="230526"/>
                                        </p:tgtEl>
                                        <p:attrNameLst>
                                          <p:attrName>style.visibility</p:attrName>
                                        </p:attrNameLst>
                                      </p:cBhvr>
                                      <p:to>
                                        <p:strVal val="visible"/>
                                      </p:to>
                                    </p:set>
                                    <p:animEffect transition="in" filter="wipe(left)">
                                      <p:cBhvr>
                                        <p:cTn id="220" dur="500"/>
                                        <p:tgtEl>
                                          <p:spTgt spid="230526"/>
                                        </p:tgtEl>
                                      </p:cBhvr>
                                    </p:animEffect>
                                  </p:childTnLst>
                                </p:cTn>
                              </p:par>
                              <p:par>
                                <p:cTn id="221" presetID="22" presetClass="entr" presetSubtype="8" fill="hold" grpId="0" nodeType="withEffect">
                                  <p:stCondLst>
                                    <p:cond delay="0"/>
                                  </p:stCondLst>
                                  <p:childTnLst>
                                    <p:set>
                                      <p:cBhvr>
                                        <p:cTn id="222" dur="1" fill="hold">
                                          <p:stCondLst>
                                            <p:cond delay="0"/>
                                          </p:stCondLst>
                                        </p:cTn>
                                        <p:tgtEl>
                                          <p:spTgt spid="230509"/>
                                        </p:tgtEl>
                                        <p:attrNameLst>
                                          <p:attrName>style.visibility</p:attrName>
                                        </p:attrNameLst>
                                      </p:cBhvr>
                                      <p:to>
                                        <p:strVal val="visible"/>
                                      </p:to>
                                    </p:set>
                                    <p:animEffect transition="in" filter="wipe(left)">
                                      <p:cBhvr>
                                        <p:cTn id="223" dur="500"/>
                                        <p:tgtEl>
                                          <p:spTgt spid="230509"/>
                                        </p:tgtEl>
                                      </p:cBhvr>
                                    </p:animEffect>
                                  </p:childTnLst>
                                </p:cTn>
                              </p:par>
                              <p:par>
                                <p:cTn id="224" presetID="22" presetClass="entr" presetSubtype="8" fill="hold" grpId="0" nodeType="withEffect">
                                  <p:stCondLst>
                                    <p:cond delay="0"/>
                                  </p:stCondLst>
                                  <p:childTnLst>
                                    <p:set>
                                      <p:cBhvr>
                                        <p:cTn id="225" dur="1" fill="hold">
                                          <p:stCondLst>
                                            <p:cond delay="0"/>
                                          </p:stCondLst>
                                        </p:cTn>
                                        <p:tgtEl>
                                          <p:spTgt spid="230500"/>
                                        </p:tgtEl>
                                        <p:attrNameLst>
                                          <p:attrName>style.visibility</p:attrName>
                                        </p:attrNameLst>
                                      </p:cBhvr>
                                      <p:to>
                                        <p:strVal val="visible"/>
                                      </p:to>
                                    </p:set>
                                    <p:animEffect transition="in" filter="wipe(left)">
                                      <p:cBhvr>
                                        <p:cTn id="226" dur="500"/>
                                        <p:tgtEl>
                                          <p:spTgt spid="230500"/>
                                        </p:tgtEl>
                                      </p:cBhvr>
                                    </p:animEffect>
                                  </p:childTnLst>
                                </p:cTn>
                              </p:par>
                            </p:childTnLst>
                          </p:cTn>
                        </p:par>
                        <p:par>
                          <p:cTn id="227" fill="hold" nodeType="afterGroup">
                            <p:stCondLst>
                              <p:cond delay="2000"/>
                            </p:stCondLst>
                            <p:childTnLst>
                              <p:par>
                                <p:cTn id="228" presetID="26" presetClass="emph" presetSubtype="0" repeatCount="2000" fill="hold" grpId="0" nodeType="afterEffect">
                                  <p:stCondLst>
                                    <p:cond delay="0"/>
                                  </p:stCondLst>
                                  <p:childTnLst>
                                    <p:animEffect transition="out" filter="fade">
                                      <p:cBhvr>
                                        <p:cTn id="229" dur="500" tmFilter="0, 0; .2, .5; .8, .5; 1, 0"/>
                                        <p:tgtEl>
                                          <p:spTgt spid="230421"/>
                                        </p:tgtEl>
                                      </p:cBhvr>
                                    </p:animEffect>
                                    <p:animScale>
                                      <p:cBhvr>
                                        <p:cTn id="230" dur="250" autoRev="1" fill="hold"/>
                                        <p:tgtEl>
                                          <p:spTgt spid="230421"/>
                                        </p:tgtEl>
                                      </p:cBhvr>
                                      <p:by x="105000" y="105000"/>
                                    </p:animScale>
                                  </p:childTnLst>
                                </p:cTn>
                              </p:par>
                              <p:par>
                                <p:cTn id="231" presetID="26" presetClass="emph" presetSubtype="0" repeatCount="2000" fill="hold" grpId="0" nodeType="withEffect">
                                  <p:stCondLst>
                                    <p:cond delay="0"/>
                                  </p:stCondLst>
                                  <p:childTnLst>
                                    <p:animEffect transition="out" filter="fade">
                                      <p:cBhvr>
                                        <p:cTn id="232" dur="500" tmFilter="0, 0; .2, .5; .8, .5; 1, 0"/>
                                        <p:tgtEl>
                                          <p:spTgt spid="230433"/>
                                        </p:tgtEl>
                                      </p:cBhvr>
                                    </p:animEffect>
                                    <p:animScale>
                                      <p:cBhvr>
                                        <p:cTn id="233" dur="250" autoRev="1" fill="hold"/>
                                        <p:tgtEl>
                                          <p:spTgt spid="230433"/>
                                        </p:tgtEl>
                                      </p:cBhvr>
                                      <p:by x="105000" y="105000"/>
                                    </p:animScale>
                                  </p:childTnLst>
                                </p:cTn>
                              </p:par>
                              <p:par>
                                <p:cTn id="234" presetID="26" presetClass="emph" presetSubtype="0" repeatCount="2000" fill="hold" grpId="1" nodeType="withEffect">
                                  <p:stCondLst>
                                    <p:cond delay="0"/>
                                  </p:stCondLst>
                                  <p:childTnLst>
                                    <p:animEffect transition="out" filter="fade">
                                      <p:cBhvr>
                                        <p:cTn id="235" dur="500" tmFilter="0, 0; .2, .5; .8, .5; 1, 0"/>
                                        <p:tgtEl>
                                          <p:spTgt spid="230472"/>
                                        </p:tgtEl>
                                      </p:cBhvr>
                                    </p:animEffect>
                                    <p:animScale>
                                      <p:cBhvr>
                                        <p:cTn id="236" dur="250" autoRev="1" fill="hold"/>
                                        <p:tgtEl>
                                          <p:spTgt spid="230472"/>
                                        </p:tgtEl>
                                      </p:cBhvr>
                                      <p:by x="105000" y="105000"/>
                                    </p:animScale>
                                  </p:childTnLst>
                                </p:cTn>
                              </p:par>
                              <p:par>
                                <p:cTn id="237" presetID="26" presetClass="emph" presetSubtype="0" repeatCount="2000" fill="hold" grpId="1" nodeType="withEffect">
                                  <p:stCondLst>
                                    <p:cond delay="0"/>
                                  </p:stCondLst>
                                  <p:childTnLst>
                                    <p:animEffect transition="out" filter="fade">
                                      <p:cBhvr>
                                        <p:cTn id="238" dur="500" tmFilter="0, 0; .2, .5; .8, .5; 1, 0"/>
                                        <p:tgtEl>
                                          <p:spTgt spid="230509"/>
                                        </p:tgtEl>
                                      </p:cBhvr>
                                    </p:animEffect>
                                    <p:animScale>
                                      <p:cBhvr>
                                        <p:cTn id="239" dur="250" autoRev="1" fill="hold"/>
                                        <p:tgtEl>
                                          <p:spTgt spid="230509"/>
                                        </p:tgtEl>
                                      </p:cBhvr>
                                      <p:by x="105000" y="105000"/>
                                    </p:animScale>
                                  </p:childTnLst>
                                </p:cTn>
                              </p:par>
                              <p:par>
                                <p:cTn id="240" presetID="26" presetClass="emph" presetSubtype="0" repeatCount="2000" fill="hold" grpId="0" nodeType="withEffect">
                                  <p:stCondLst>
                                    <p:cond delay="0"/>
                                  </p:stCondLst>
                                  <p:childTnLst>
                                    <p:animEffect transition="out" filter="fade">
                                      <p:cBhvr>
                                        <p:cTn id="241" dur="500" tmFilter="0, 0; .2, .5; .8, .5; 1, 0"/>
                                        <p:tgtEl>
                                          <p:spTgt spid="230523"/>
                                        </p:tgtEl>
                                      </p:cBhvr>
                                    </p:animEffect>
                                    <p:animScale>
                                      <p:cBhvr>
                                        <p:cTn id="242" dur="250" autoRev="1" fill="hold"/>
                                        <p:tgtEl>
                                          <p:spTgt spid="230523"/>
                                        </p:tgtEl>
                                      </p:cBhvr>
                                      <p:by x="105000" y="105000"/>
                                    </p:animScale>
                                  </p:childTnLst>
                                </p:cTn>
                              </p:par>
                              <p:par>
                                <p:cTn id="243" presetID="26" presetClass="emph" presetSubtype="0" repeatCount="2000" fill="hold" grpId="1" nodeType="withEffect">
                                  <p:stCondLst>
                                    <p:cond delay="0"/>
                                  </p:stCondLst>
                                  <p:childTnLst>
                                    <p:animEffect transition="out" filter="fade">
                                      <p:cBhvr>
                                        <p:cTn id="244" dur="500" tmFilter="0, 0; .2, .5; .8, .5; 1, 0"/>
                                        <p:tgtEl>
                                          <p:spTgt spid="230526"/>
                                        </p:tgtEl>
                                      </p:cBhvr>
                                    </p:animEffect>
                                    <p:animScale>
                                      <p:cBhvr>
                                        <p:cTn id="245" dur="250" autoRev="1" fill="hold"/>
                                        <p:tgtEl>
                                          <p:spTgt spid="230526"/>
                                        </p:tgtEl>
                                      </p:cBhvr>
                                      <p:by x="105000" y="105000"/>
                                    </p:animScale>
                                  </p:childTnLst>
                                </p:cTn>
                              </p:par>
                              <p:par>
                                <p:cTn id="246" presetID="26" presetClass="emph" presetSubtype="0" repeatCount="2000" fill="hold" grpId="0" nodeType="withEffect">
                                  <p:stCondLst>
                                    <p:cond delay="0"/>
                                  </p:stCondLst>
                                  <p:childTnLst>
                                    <p:animEffect transition="out" filter="fade">
                                      <p:cBhvr>
                                        <p:cTn id="247" dur="500" tmFilter="0, 0; .2, .5; .8, .5; 1, 0"/>
                                        <p:tgtEl>
                                          <p:spTgt spid="230510"/>
                                        </p:tgtEl>
                                      </p:cBhvr>
                                    </p:animEffect>
                                    <p:animScale>
                                      <p:cBhvr>
                                        <p:cTn id="248" dur="250" autoRev="1" fill="hold"/>
                                        <p:tgtEl>
                                          <p:spTgt spid="230510"/>
                                        </p:tgtEl>
                                      </p:cBhvr>
                                      <p:by x="105000" y="105000"/>
                                    </p:animScale>
                                  </p:childTnLst>
                                </p:cTn>
                              </p:par>
                              <p:par>
                                <p:cTn id="249" presetID="26" presetClass="emph" presetSubtype="0" repeatCount="2000" fill="hold" grpId="1" nodeType="withEffect">
                                  <p:stCondLst>
                                    <p:cond delay="0"/>
                                  </p:stCondLst>
                                  <p:childTnLst>
                                    <p:animEffect transition="out" filter="fade">
                                      <p:cBhvr>
                                        <p:cTn id="250" dur="500" tmFilter="0, 0; .2, .5; .8, .5; 1, 0"/>
                                        <p:tgtEl>
                                          <p:spTgt spid="230460"/>
                                        </p:tgtEl>
                                      </p:cBhvr>
                                    </p:animEffect>
                                    <p:animScale>
                                      <p:cBhvr>
                                        <p:cTn id="251" dur="250" autoRev="1" fill="hold"/>
                                        <p:tgtEl>
                                          <p:spTgt spid="230460"/>
                                        </p:tgtEl>
                                      </p:cBhvr>
                                      <p:by x="105000" y="105000"/>
                                    </p:animScale>
                                  </p:childTnLst>
                                </p:cTn>
                              </p:par>
                              <p:par>
                                <p:cTn id="252" presetID="26" presetClass="emph" presetSubtype="0" repeatCount="2000" fill="hold" grpId="1" nodeType="withEffect">
                                  <p:stCondLst>
                                    <p:cond delay="0"/>
                                  </p:stCondLst>
                                  <p:childTnLst>
                                    <p:animEffect transition="out" filter="fade">
                                      <p:cBhvr>
                                        <p:cTn id="253" dur="500" tmFilter="0, 0; .2, .5; .8, .5; 1, 0"/>
                                        <p:tgtEl>
                                          <p:spTgt spid="230500"/>
                                        </p:tgtEl>
                                      </p:cBhvr>
                                    </p:animEffect>
                                    <p:animScale>
                                      <p:cBhvr>
                                        <p:cTn id="254" dur="250" autoRev="1" fill="hold"/>
                                        <p:tgtEl>
                                          <p:spTgt spid="230500"/>
                                        </p:tgtEl>
                                      </p:cBhvr>
                                      <p:by x="105000" y="105000"/>
                                    </p:animScale>
                                  </p:childTnLst>
                                </p:cTn>
                              </p:par>
                              <p:par>
                                <p:cTn id="255" presetID="26" presetClass="emph" presetSubtype="0" repeatCount="2000" fill="hold" grpId="0" nodeType="withEffect">
                                  <p:stCondLst>
                                    <p:cond delay="0"/>
                                  </p:stCondLst>
                                  <p:childTnLst>
                                    <p:animEffect transition="out" filter="fade">
                                      <p:cBhvr>
                                        <p:cTn id="256" dur="500" tmFilter="0, 0; .2, .5; .8, .5; 1, 0"/>
                                        <p:tgtEl>
                                          <p:spTgt spid="230416"/>
                                        </p:tgtEl>
                                      </p:cBhvr>
                                    </p:animEffect>
                                    <p:animScale>
                                      <p:cBhvr>
                                        <p:cTn id="257" dur="250" autoRev="1" fill="hold"/>
                                        <p:tgtEl>
                                          <p:spTgt spid="230416"/>
                                        </p:tgtEl>
                                      </p:cBhvr>
                                      <p:by x="105000" y="105000"/>
                                    </p:animScale>
                                  </p:childTnLst>
                                </p:cTn>
                              </p:par>
                              <p:par>
                                <p:cTn id="258" presetID="7" presetClass="emph" presetSubtype="2" fill="hold" nodeType="withEffect">
                                  <p:stCondLst>
                                    <p:cond delay="0"/>
                                  </p:stCondLst>
                                  <p:childTnLst>
                                    <p:animClr clrSpc="rgb" dir="cw">
                                      <p:cBhvr>
                                        <p:cTn id="259" dur="2000" fill="hold"/>
                                        <p:tgtEl>
                                          <p:spTgt spid="230416"/>
                                        </p:tgtEl>
                                        <p:attrNameLst>
                                          <p:attrName>stroke.color</p:attrName>
                                        </p:attrNameLst>
                                      </p:cBhvr>
                                      <p:to>
                                        <a:srgbClr val="FF0000"/>
                                      </p:to>
                                    </p:animClr>
                                    <p:set>
                                      <p:cBhvr>
                                        <p:cTn id="260" dur="2000" fill="hold"/>
                                        <p:tgtEl>
                                          <p:spTgt spid="230416"/>
                                        </p:tgtEl>
                                        <p:attrNameLst>
                                          <p:attrName>stroke.on</p:attrName>
                                        </p:attrNameLst>
                                      </p:cBhvr>
                                      <p:to>
                                        <p:strVal val="true"/>
                                      </p:to>
                                    </p:set>
                                  </p:childTnLst>
                                </p:cTn>
                              </p:par>
                              <p:par>
                                <p:cTn id="261" presetID="1" presetClass="emph" presetSubtype="2" fill="hold" nodeType="withEffect">
                                  <p:stCondLst>
                                    <p:cond delay="0"/>
                                  </p:stCondLst>
                                  <p:childTnLst>
                                    <p:animClr clrSpc="rgb" dir="cw">
                                      <p:cBhvr>
                                        <p:cTn id="262" dur="2000" fill="hold"/>
                                        <p:tgtEl>
                                          <p:spTgt spid="230416"/>
                                        </p:tgtEl>
                                        <p:attrNameLst>
                                          <p:attrName>fillcolor</p:attrName>
                                        </p:attrNameLst>
                                      </p:cBhvr>
                                      <p:to>
                                        <a:srgbClr val="FF0000"/>
                                      </p:to>
                                    </p:animClr>
                                    <p:set>
                                      <p:cBhvr>
                                        <p:cTn id="263" dur="2000" fill="hold"/>
                                        <p:tgtEl>
                                          <p:spTgt spid="230416"/>
                                        </p:tgtEl>
                                        <p:attrNameLst>
                                          <p:attrName>fill.type</p:attrName>
                                        </p:attrNameLst>
                                      </p:cBhvr>
                                      <p:to>
                                        <p:strVal val="solid"/>
                                      </p:to>
                                    </p:set>
                                    <p:set>
                                      <p:cBhvr>
                                        <p:cTn id="264" dur="2000" fill="hold"/>
                                        <p:tgtEl>
                                          <p:spTgt spid="230416"/>
                                        </p:tgtEl>
                                        <p:attrNameLst>
                                          <p:attrName>fill.on</p:attrName>
                                        </p:attrNameLst>
                                      </p:cBhvr>
                                      <p:to>
                                        <p:strVal val="true"/>
                                      </p:to>
                                    </p:set>
                                  </p:childTnLst>
                                </p:cTn>
                              </p:par>
                              <p:par>
                                <p:cTn id="265" presetID="26" presetClass="emph" presetSubtype="0" repeatCount="2000" fill="hold" grpId="0" nodeType="withEffect">
                                  <p:stCondLst>
                                    <p:cond delay="0"/>
                                  </p:stCondLst>
                                  <p:childTnLst>
                                    <p:animEffect transition="out" filter="fade">
                                      <p:cBhvr>
                                        <p:cTn id="266" dur="500" tmFilter="0, 0; .2, .5; .8, .5; 1, 0"/>
                                        <p:tgtEl>
                                          <p:spTgt spid="230502"/>
                                        </p:tgtEl>
                                      </p:cBhvr>
                                    </p:animEffect>
                                    <p:animScale>
                                      <p:cBhvr>
                                        <p:cTn id="267" dur="250" autoRev="1" fill="hold"/>
                                        <p:tgtEl>
                                          <p:spTgt spid="230502"/>
                                        </p:tgtEl>
                                      </p:cBhvr>
                                      <p:by x="105000" y="105000"/>
                                    </p:animScale>
                                  </p:childTnLst>
                                </p:cTn>
                              </p:par>
                              <p:par>
                                <p:cTn id="268" presetID="3" presetClass="emph" presetSubtype="2" fill="hold" grpId="1" nodeType="withEffect">
                                  <p:stCondLst>
                                    <p:cond delay="0"/>
                                  </p:stCondLst>
                                  <p:childTnLst>
                                    <p:animClr clrSpc="rgb" dir="cw">
                                      <p:cBhvr override="childStyle">
                                        <p:cTn id="269" dur="2000" fill="hold"/>
                                        <p:tgtEl>
                                          <p:spTgt spid="230502"/>
                                        </p:tgtEl>
                                        <p:attrNameLst>
                                          <p:attrName>style.color</p:attrName>
                                        </p:attrNameLst>
                                      </p:cBhvr>
                                      <p:to>
                                        <a:srgbClr val="FF0000"/>
                                      </p:to>
                                    </p:animClr>
                                  </p:childTnLst>
                                </p:cTn>
                              </p:par>
                            </p:childTnLst>
                          </p:cTn>
                        </p:par>
                        <p:par>
                          <p:cTn id="270" fill="hold" nodeType="withGroup">
                            <p:stCondLst>
                              <p:cond delay="4000"/>
                            </p:stCondLst>
                            <p:childTnLst>
                              <p:par>
                                <p:cTn id="271" presetID="22" presetClass="entr" presetSubtype="8" fill="hold" grpId="0" nodeType="afterEffect">
                                  <p:stCondLst>
                                    <p:cond delay="0"/>
                                  </p:stCondLst>
                                  <p:childTnLst>
                                    <p:set>
                                      <p:cBhvr>
                                        <p:cTn id="272" dur="1" fill="hold">
                                          <p:stCondLst>
                                            <p:cond delay="0"/>
                                          </p:stCondLst>
                                        </p:cTn>
                                        <p:tgtEl>
                                          <p:spTgt spid="137">
                                            <p:txEl>
                                              <p:pRg st="5" end="5"/>
                                            </p:txEl>
                                          </p:spTgt>
                                        </p:tgtEl>
                                        <p:attrNameLst>
                                          <p:attrName>style.visibility</p:attrName>
                                        </p:attrNameLst>
                                      </p:cBhvr>
                                      <p:to>
                                        <p:strVal val="visible"/>
                                      </p:to>
                                    </p:set>
                                    <p:animEffect transition="in" filter="wipe(left)">
                                      <p:cBhvr>
                                        <p:cTn id="273" dur="500"/>
                                        <p:tgtEl>
                                          <p:spTgt spid="137">
                                            <p:txEl>
                                              <p:pRg st="5" end="5"/>
                                            </p:txEl>
                                          </p:spTgt>
                                        </p:tgtEl>
                                      </p:cBhvr>
                                    </p:animEffect>
                                  </p:childTnLst>
                                </p:cTn>
                              </p:par>
                            </p:childTnLst>
                          </p:cTn>
                        </p:par>
                      </p:childTnLst>
                    </p:cTn>
                  </p:par>
                  <p:par>
                    <p:cTn id="274" fill="hold">
                      <p:stCondLst>
                        <p:cond delay="indefinite"/>
                      </p:stCondLst>
                      <p:childTnLst>
                        <p:par>
                          <p:cTn id="275" fill="hold">
                            <p:stCondLst>
                              <p:cond delay="0"/>
                            </p:stCondLst>
                            <p:childTnLst>
                              <p:par>
                                <p:cTn id="276" presetID="22" presetClass="entr" presetSubtype="8" fill="hold" grpId="0" nodeType="clickEffect">
                                  <p:stCondLst>
                                    <p:cond delay="0"/>
                                  </p:stCondLst>
                                  <p:childTnLst>
                                    <p:set>
                                      <p:cBhvr>
                                        <p:cTn id="277" dur="1" fill="hold">
                                          <p:stCondLst>
                                            <p:cond delay="0"/>
                                          </p:stCondLst>
                                        </p:cTn>
                                        <p:tgtEl>
                                          <p:spTgt spid="137">
                                            <p:txEl>
                                              <p:pRg st="6" end="6"/>
                                            </p:txEl>
                                          </p:spTgt>
                                        </p:tgtEl>
                                        <p:attrNameLst>
                                          <p:attrName>style.visibility</p:attrName>
                                        </p:attrNameLst>
                                      </p:cBhvr>
                                      <p:to>
                                        <p:strVal val="visible"/>
                                      </p:to>
                                    </p:set>
                                    <p:animEffect transition="in" filter="wipe(left)">
                                      <p:cBhvr>
                                        <p:cTn id="278" dur="500"/>
                                        <p:tgtEl>
                                          <p:spTgt spid="137">
                                            <p:txEl>
                                              <p:pRg st="6" end="6"/>
                                            </p:txEl>
                                          </p:spTgt>
                                        </p:tgtEl>
                                      </p:cBhvr>
                                    </p:animEffect>
                                  </p:childTnLst>
                                </p:cTn>
                              </p:par>
                            </p:childTnLst>
                          </p:cTn>
                        </p:par>
                        <p:par>
                          <p:cTn id="279" fill="hold">
                            <p:stCondLst>
                              <p:cond delay="500"/>
                            </p:stCondLst>
                            <p:childTnLst>
                              <p:par>
                                <p:cTn id="280" presetID="21" presetClass="entr" presetSubtype="1" fill="hold" grpId="0" nodeType="afterEffect">
                                  <p:stCondLst>
                                    <p:cond delay="0"/>
                                  </p:stCondLst>
                                  <p:childTnLst>
                                    <p:set>
                                      <p:cBhvr>
                                        <p:cTn id="281" dur="1" fill="hold">
                                          <p:stCondLst>
                                            <p:cond delay="0"/>
                                          </p:stCondLst>
                                        </p:cTn>
                                        <p:tgtEl>
                                          <p:spTgt spid="230546"/>
                                        </p:tgtEl>
                                        <p:attrNameLst>
                                          <p:attrName>style.visibility</p:attrName>
                                        </p:attrNameLst>
                                      </p:cBhvr>
                                      <p:to>
                                        <p:strVal val="visible"/>
                                      </p:to>
                                    </p:set>
                                    <p:animEffect transition="in" filter="wheel(1)">
                                      <p:cBhvr>
                                        <p:cTn id="282" dur="2000"/>
                                        <p:tgtEl>
                                          <p:spTgt spid="230546"/>
                                        </p:tgtEl>
                                      </p:cBhvr>
                                    </p:animEffect>
                                  </p:childTnLst>
                                </p:cTn>
                              </p:par>
                            </p:childTnLst>
                          </p:cTn>
                        </p:par>
                        <p:par>
                          <p:cTn id="283" fill="hold" nodeType="afterGroup">
                            <p:stCondLst>
                              <p:cond delay="2500"/>
                            </p:stCondLst>
                            <p:childTnLst>
                              <p:par>
                                <p:cTn id="284" presetID="2" presetClass="exit" presetSubtype="4" fill="hold" grpId="0" nodeType="afterEffect">
                                  <p:stCondLst>
                                    <p:cond delay="0"/>
                                  </p:stCondLst>
                                  <p:childTnLst>
                                    <p:anim calcmode="lin" valueType="num">
                                      <p:cBhvr additive="base">
                                        <p:cTn id="285" dur="500"/>
                                        <p:tgtEl>
                                          <p:spTgt spid="230422"/>
                                        </p:tgtEl>
                                        <p:attrNameLst>
                                          <p:attrName>ppt_x</p:attrName>
                                        </p:attrNameLst>
                                      </p:cBhvr>
                                      <p:tavLst>
                                        <p:tav tm="0">
                                          <p:val>
                                            <p:strVal val="ppt_x"/>
                                          </p:val>
                                        </p:tav>
                                        <p:tav tm="100000">
                                          <p:val>
                                            <p:strVal val="ppt_x"/>
                                          </p:val>
                                        </p:tav>
                                      </p:tavLst>
                                    </p:anim>
                                    <p:anim calcmode="lin" valueType="num">
                                      <p:cBhvr additive="base">
                                        <p:cTn id="286" dur="500"/>
                                        <p:tgtEl>
                                          <p:spTgt spid="230422"/>
                                        </p:tgtEl>
                                        <p:attrNameLst>
                                          <p:attrName>ppt_y</p:attrName>
                                        </p:attrNameLst>
                                      </p:cBhvr>
                                      <p:tavLst>
                                        <p:tav tm="0">
                                          <p:val>
                                            <p:strVal val="ppt_y"/>
                                          </p:val>
                                        </p:tav>
                                        <p:tav tm="100000">
                                          <p:val>
                                            <p:strVal val="1+ppt_h/2"/>
                                          </p:val>
                                        </p:tav>
                                      </p:tavLst>
                                    </p:anim>
                                    <p:set>
                                      <p:cBhvr>
                                        <p:cTn id="287" dur="1" fill="hold">
                                          <p:stCondLst>
                                            <p:cond delay="499"/>
                                          </p:stCondLst>
                                        </p:cTn>
                                        <p:tgtEl>
                                          <p:spTgt spid="230422"/>
                                        </p:tgtEl>
                                        <p:attrNameLst>
                                          <p:attrName>style.visibility</p:attrName>
                                        </p:attrNameLst>
                                      </p:cBhvr>
                                      <p:to>
                                        <p:strVal val="hidden"/>
                                      </p:to>
                                    </p:set>
                                  </p:childTnLst>
                                </p:cTn>
                              </p:par>
                              <p:par>
                                <p:cTn id="288" presetID="2" presetClass="exit" presetSubtype="4" fill="hold" grpId="0" nodeType="withEffect">
                                  <p:stCondLst>
                                    <p:cond delay="0"/>
                                  </p:stCondLst>
                                  <p:childTnLst>
                                    <p:anim calcmode="lin" valueType="num">
                                      <p:cBhvr additive="base">
                                        <p:cTn id="289" dur="500"/>
                                        <p:tgtEl>
                                          <p:spTgt spid="230423"/>
                                        </p:tgtEl>
                                        <p:attrNameLst>
                                          <p:attrName>ppt_x</p:attrName>
                                        </p:attrNameLst>
                                      </p:cBhvr>
                                      <p:tavLst>
                                        <p:tav tm="0">
                                          <p:val>
                                            <p:strVal val="ppt_x"/>
                                          </p:val>
                                        </p:tav>
                                        <p:tav tm="100000">
                                          <p:val>
                                            <p:strVal val="ppt_x"/>
                                          </p:val>
                                        </p:tav>
                                      </p:tavLst>
                                    </p:anim>
                                    <p:anim calcmode="lin" valueType="num">
                                      <p:cBhvr additive="base">
                                        <p:cTn id="290" dur="500"/>
                                        <p:tgtEl>
                                          <p:spTgt spid="230423"/>
                                        </p:tgtEl>
                                        <p:attrNameLst>
                                          <p:attrName>ppt_y</p:attrName>
                                        </p:attrNameLst>
                                      </p:cBhvr>
                                      <p:tavLst>
                                        <p:tav tm="0">
                                          <p:val>
                                            <p:strVal val="ppt_y"/>
                                          </p:val>
                                        </p:tav>
                                        <p:tav tm="100000">
                                          <p:val>
                                            <p:strVal val="1+ppt_h/2"/>
                                          </p:val>
                                        </p:tav>
                                      </p:tavLst>
                                    </p:anim>
                                    <p:set>
                                      <p:cBhvr>
                                        <p:cTn id="291" dur="1" fill="hold">
                                          <p:stCondLst>
                                            <p:cond delay="499"/>
                                          </p:stCondLst>
                                        </p:cTn>
                                        <p:tgtEl>
                                          <p:spTgt spid="230423"/>
                                        </p:tgtEl>
                                        <p:attrNameLst>
                                          <p:attrName>style.visibility</p:attrName>
                                        </p:attrNameLst>
                                      </p:cBhvr>
                                      <p:to>
                                        <p:strVal val="hidden"/>
                                      </p:to>
                                    </p:set>
                                  </p:childTnLst>
                                </p:cTn>
                              </p:par>
                              <p:par>
                                <p:cTn id="292" presetID="2" presetClass="exit" presetSubtype="4" fill="hold" grpId="0" nodeType="withEffect">
                                  <p:stCondLst>
                                    <p:cond delay="0"/>
                                  </p:stCondLst>
                                  <p:childTnLst>
                                    <p:anim calcmode="lin" valueType="num">
                                      <p:cBhvr additive="base">
                                        <p:cTn id="293" dur="500"/>
                                        <p:tgtEl>
                                          <p:spTgt spid="230424"/>
                                        </p:tgtEl>
                                        <p:attrNameLst>
                                          <p:attrName>ppt_x</p:attrName>
                                        </p:attrNameLst>
                                      </p:cBhvr>
                                      <p:tavLst>
                                        <p:tav tm="0">
                                          <p:val>
                                            <p:strVal val="ppt_x"/>
                                          </p:val>
                                        </p:tav>
                                        <p:tav tm="100000">
                                          <p:val>
                                            <p:strVal val="ppt_x"/>
                                          </p:val>
                                        </p:tav>
                                      </p:tavLst>
                                    </p:anim>
                                    <p:anim calcmode="lin" valueType="num">
                                      <p:cBhvr additive="base">
                                        <p:cTn id="294" dur="500"/>
                                        <p:tgtEl>
                                          <p:spTgt spid="230424"/>
                                        </p:tgtEl>
                                        <p:attrNameLst>
                                          <p:attrName>ppt_y</p:attrName>
                                        </p:attrNameLst>
                                      </p:cBhvr>
                                      <p:tavLst>
                                        <p:tav tm="0">
                                          <p:val>
                                            <p:strVal val="ppt_y"/>
                                          </p:val>
                                        </p:tav>
                                        <p:tav tm="100000">
                                          <p:val>
                                            <p:strVal val="1+ppt_h/2"/>
                                          </p:val>
                                        </p:tav>
                                      </p:tavLst>
                                    </p:anim>
                                    <p:set>
                                      <p:cBhvr>
                                        <p:cTn id="295" dur="1" fill="hold">
                                          <p:stCondLst>
                                            <p:cond delay="499"/>
                                          </p:stCondLst>
                                        </p:cTn>
                                        <p:tgtEl>
                                          <p:spTgt spid="230424"/>
                                        </p:tgtEl>
                                        <p:attrNameLst>
                                          <p:attrName>style.visibility</p:attrName>
                                        </p:attrNameLst>
                                      </p:cBhvr>
                                      <p:to>
                                        <p:strVal val="hidden"/>
                                      </p:to>
                                    </p:set>
                                  </p:childTnLst>
                                </p:cTn>
                              </p:par>
                              <p:par>
                                <p:cTn id="296" presetID="2" presetClass="exit" presetSubtype="4" fill="hold" grpId="0" nodeType="withEffect">
                                  <p:stCondLst>
                                    <p:cond delay="0"/>
                                  </p:stCondLst>
                                  <p:childTnLst>
                                    <p:anim calcmode="lin" valueType="num">
                                      <p:cBhvr additive="base">
                                        <p:cTn id="297" dur="500"/>
                                        <p:tgtEl>
                                          <p:spTgt spid="230434"/>
                                        </p:tgtEl>
                                        <p:attrNameLst>
                                          <p:attrName>ppt_x</p:attrName>
                                        </p:attrNameLst>
                                      </p:cBhvr>
                                      <p:tavLst>
                                        <p:tav tm="0">
                                          <p:val>
                                            <p:strVal val="ppt_x"/>
                                          </p:val>
                                        </p:tav>
                                        <p:tav tm="100000">
                                          <p:val>
                                            <p:strVal val="ppt_x"/>
                                          </p:val>
                                        </p:tav>
                                      </p:tavLst>
                                    </p:anim>
                                    <p:anim calcmode="lin" valueType="num">
                                      <p:cBhvr additive="base">
                                        <p:cTn id="298" dur="500"/>
                                        <p:tgtEl>
                                          <p:spTgt spid="230434"/>
                                        </p:tgtEl>
                                        <p:attrNameLst>
                                          <p:attrName>ppt_y</p:attrName>
                                        </p:attrNameLst>
                                      </p:cBhvr>
                                      <p:tavLst>
                                        <p:tav tm="0">
                                          <p:val>
                                            <p:strVal val="ppt_y"/>
                                          </p:val>
                                        </p:tav>
                                        <p:tav tm="100000">
                                          <p:val>
                                            <p:strVal val="1+ppt_h/2"/>
                                          </p:val>
                                        </p:tav>
                                      </p:tavLst>
                                    </p:anim>
                                    <p:set>
                                      <p:cBhvr>
                                        <p:cTn id="299" dur="1" fill="hold">
                                          <p:stCondLst>
                                            <p:cond delay="499"/>
                                          </p:stCondLst>
                                        </p:cTn>
                                        <p:tgtEl>
                                          <p:spTgt spid="230434"/>
                                        </p:tgtEl>
                                        <p:attrNameLst>
                                          <p:attrName>style.visibility</p:attrName>
                                        </p:attrNameLst>
                                      </p:cBhvr>
                                      <p:to>
                                        <p:strVal val="hidden"/>
                                      </p:to>
                                    </p:set>
                                  </p:childTnLst>
                                </p:cTn>
                              </p:par>
                              <p:par>
                                <p:cTn id="300" presetID="2" presetClass="exit" presetSubtype="4" fill="hold" grpId="0" nodeType="withEffect">
                                  <p:stCondLst>
                                    <p:cond delay="0"/>
                                  </p:stCondLst>
                                  <p:childTnLst>
                                    <p:anim calcmode="lin" valueType="num">
                                      <p:cBhvr additive="base">
                                        <p:cTn id="301" dur="500"/>
                                        <p:tgtEl>
                                          <p:spTgt spid="230435"/>
                                        </p:tgtEl>
                                        <p:attrNameLst>
                                          <p:attrName>ppt_x</p:attrName>
                                        </p:attrNameLst>
                                      </p:cBhvr>
                                      <p:tavLst>
                                        <p:tav tm="0">
                                          <p:val>
                                            <p:strVal val="ppt_x"/>
                                          </p:val>
                                        </p:tav>
                                        <p:tav tm="100000">
                                          <p:val>
                                            <p:strVal val="ppt_x"/>
                                          </p:val>
                                        </p:tav>
                                      </p:tavLst>
                                    </p:anim>
                                    <p:anim calcmode="lin" valueType="num">
                                      <p:cBhvr additive="base">
                                        <p:cTn id="302" dur="500"/>
                                        <p:tgtEl>
                                          <p:spTgt spid="230435"/>
                                        </p:tgtEl>
                                        <p:attrNameLst>
                                          <p:attrName>ppt_y</p:attrName>
                                        </p:attrNameLst>
                                      </p:cBhvr>
                                      <p:tavLst>
                                        <p:tav tm="0">
                                          <p:val>
                                            <p:strVal val="ppt_y"/>
                                          </p:val>
                                        </p:tav>
                                        <p:tav tm="100000">
                                          <p:val>
                                            <p:strVal val="1+ppt_h/2"/>
                                          </p:val>
                                        </p:tav>
                                      </p:tavLst>
                                    </p:anim>
                                    <p:set>
                                      <p:cBhvr>
                                        <p:cTn id="303" dur="1" fill="hold">
                                          <p:stCondLst>
                                            <p:cond delay="499"/>
                                          </p:stCondLst>
                                        </p:cTn>
                                        <p:tgtEl>
                                          <p:spTgt spid="230435"/>
                                        </p:tgtEl>
                                        <p:attrNameLst>
                                          <p:attrName>style.visibility</p:attrName>
                                        </p:attrNameLst>
                                      </p:cBhvr>
                                      <p:to>
                                        <p:strVal val="hidden"/>
                                      </p:to>
                                    </p:set>
                                  </p:childTnLst>
                                </p:cTn>
                              </p:par>
                              <p:par>
                                <p:cTn id="304" presetID="2" presetClass="exit" presetSubtype="4" fill="hold" grpId="0" nodeType="withEffect">
                                  <p:stCondLst>
                                    <p:cond delay="0"/>
                                  </p:stCondLst>
                                  <p:childTnLst>
                                    <p:anim calcmode="lin" valueType="num">
                                      <p:cBhvr additive="base">
                                        <p:cTn id="305" dur="500"/>
                                        <p:tgtEl>
                                          <p:spTgt spid="230436"/>
                                        </p:tgtEl>
                                        <p:attrNameLst>
                                          <p:attrName>ppt_x</p:attrName>
                                        </p:attrNameLst>
                                      </p:cBhvr>
                                      <p:tavLst>
                                        <p:tav tm="0">
                                          <p:val>
                                            <p:strVal val="ppt_x"/>
                                          </p:val>
                                        </p:tav>
                                        <p:tav tm="100000">
                                          <p:val>
                                            <p:strVal val="ppt_x"/>
                                          </p:val>
                                        </p:tav>
                                      </p:tavLst>
                                    </p:anim>
                                    <p:anim calcmode="lin" valueType="num">
                                      <p:cBhvr additive="base">
                                        <p:cTn id="306" dur="500"/>
                                        <p:tgtEl>
                                          <p:spTgt spid="230436"/>
                                        </p:tgtEl>
                                        <p:attrNameLst>
                                          <p:attrName>ppt_y</p:attrName>
                                        </p:attrNameLst>
                                      </p:cBhvr>
                                      <p:tavLst>
                                        <p:tav tm="0">
                                          <p:val>
                                            <p:strVal val="ppt_y"/>
                                          </p:val>
                                        </p:tav>
                                        <p:tav tm="100000">
                                          <p:val>
                                            <p:strVal val="1+ppt_h/2"/>
                                          </p:val>
                                        </p:tav>
                                      </p:tavLst>
                                    </p:anim>
                                    <p:set>
                                      <p:cBhvr>
                                        <p:cTn id="307" dur="1" fill="hold">
                                          <p:stCondLst>
                                            <p:cond delay="499"/>
                                          </p:stCondLst>
                                        </p:cTn>
                                        <p:tgtEl>
                                          <p:spTgt spid="230436"/>
                                        </p:tgtEl>
                                        <p:attrNameLst>
                                          <p:attrName>style.visibility</p:attrName>
                                        </p:attrNameLst>
                                      </p:cBhvr>
                                      <p:to>
                                        <p:strVal val="hidden"/>
                                      </p:to>
                                    </p:set>
                                  </p:childTnLst>
                                </p:cTn>
                              </p:par>
                              <p:par>
                                <p:cTn id="308" presetID="2" presetClass="exit" presetSubtype="4" fill="hold" grpId="0" nodeType="withEffect">
                                  <p:stCondLst>
                                    <p:cond delay="0"/>
                                  </p:stCondLst>
                                  <p:childTnLst>
                                    <p:anim calcmode="lin" valueType="num">
                                      <p:cBhvr additive="base">
                                        <p:cTn id="309" dur="500"/>
                                        <p:tgtEl>
                                          <p:spTgt spid="230437"/>
                                        </p:tgtEl>
                                        <p:attrNameLst>
                                          <p:attrName>ppt_x</p:attrName>
                                        </p:attrNameLst>
                                      </p:cBhvr>
                                      <p:tavLst>
                                        <p:tav tm="0">
                                          <p:val>
                                            <p:strVal val="ppt_x"/>
                                          </p:val>
                                        </p:tav>
                                        <p:tav tm="100000">
                                          <p:val>
                                            <p:strVal val="ppt_x"/>
                                          </p:val>
                                        </p:tav>
                                      </p:tavLst>
                                    </p:anim>
                                    <p:anim calcmode="lin" valueType="num">
                                      <p:cBhvr additive="base">
                                        <p:cTn id="310" dur="500"/>
                                        <p:tgtEl>
                                          <p:spTgt spid="230437"/>
                                        </p:tgtEl>
                                        <p:attrNameLst>
                                          <p:attrName>ppt_y</p:attrName>
                                        </p:attrNameLst>
                                      </p:cBhvr>
                                      <p:tavLst>
                                        <p:tav tm="0">
                                          <p:val>
                                            <p:strVal val="ppt_y"/>
                                          </p:val>
                                        </p:tav>
                                        <p:tav tm="100000">
                                          <p:val>
                                            <p:strVal val="1+ppt_h/2"/>
                                          </p:val>
                                        </p:tav>
                                      </p:tavLst>
                                    </p:anim>
                                    <p:set>
                                      <p:cBhvr>
                                        <p:cTn id="311" dur="1" fill="hold">
                                          <p:stCondLst>
                                            <p:cond delay="499"/>
                                          </p:stCondLst>
                                        </p:cTn>
                                        <p:tgtEl>
                                          <p:spTgt spid="230437"/>
                                        </p:tgtEl>
                                        <p:attrNameLst>
                                          <p:attrName>style.visibility</p:attrName>
                                        </p:attrNameLst>
                                      </p:cBhvr>
                                      <p:to>
                                        <p:strVal val="hidden"/>
                                      </p:to>
                                    </p:set>
                                  </p:childTnLst>
                                </p:cTn>
                              </p:par>
                              <p:par>
                                <p:cTn id="312" presetID="2" presetClass="exit" presetSubtype="4" fill="hold" grpId="0" nodeType="withEffect">
                                  <p:stCondLst>
                                    <p:cond delay="0"/>
                                  </p:stCondLst>
                                  <p:childTnLst>
                                    <p:anim calcmode="lin" valueType="num">
                                      <p:cBhvr additive="base">
                                        <p:cTn id="313" dur="500"/>
                                        <p:tgtEl>
                                          <p:spTgt spid="230438"/>
                                        </p:tgtEl>
                                        <p:attrNameLst>
                                          <p:attrName>ppt_x</p:attrName>
                                        </p:attrNameLst>
                                      </p:cBhvr>
                                      <p:tavLst>
                                        <p:tav tm="0">
                                          <p:val>
                                            <p:strVal val="ppt_x"/>
                                          </p:val>
                                        </p:tav>
                                        <p:tav tm="100000">
                                          <p:val>
                                            <p:strVal val="ppt_x"/>
                                          </p:val>
                                        </p:tav>
                                      </p:tavLst>
                                    </p:anim>
                                    <p:anim calcmode="lin" valueType="num">
                                      <p:cBhvr additive="base">
                                        <p:cTn id="314" dur="500"/>
                                        <p:tgtEl>
                                          <p:spTgt spid="230438"/>
                                        </p:tgtEl>
                                        <p:attrNameLst>
                                          <p:attrName>ppt_y</p:attrName>
                                        </p:attrNameLst>
                                      </p:cBhvr>
                                      <p:tavLst>
                                        <p:tav tm="0">
                                          <p:val>
                                            <p:strVal val="ppt_y"/>
                                          </p:val>
                                        </p:tav>
                                        <p:tav tm="100000">
                                          <p:val>
                                            <p:strVal val="1+ppt_h/2"/>
                                          </p:val>
                                        </p:tav>
                                      </p:tavLst>
                                    </p:anim>
                                    <p:set>
                                      <p:cBhvr>
                                        <p:cTn id="315" dur="1" fill="hold">
                                          <p:stCondLst>
                                            <p:cond delay="499"/>
                                          </p:stCondLst>
                                        </p:cTn>
                                        <p:tgtEl>
                                          <p:spTgt spid="230438"/>
                                        </p:tgtEl>
                                        <p:attrNameLst>
                                          <p:attrName>style.visibility</p:attrName>
                                        </p:attrNameLst>
                                      </p:cBhvr>
                                      <p:to>
                                        <p:strVal val="hidden"/>
                                      </p:to>
                                    </p:set>
                                  </p:childTnLst>
                                </p:cTn>
                              </p:par>
                              <p:par>
                                <p:cTn id="316" presetID="2" presetClass="exit" presetSubtype="4" fill="hold" grpId="0" nodeType="withEffect">
                                  <p:stCondLst>
                                    <p:cond delay="0"/>
                                  </p:stCondLst>
                                  <p:childTnLst>
                                    <p:anim calcmode="lin" valueType="num">
                                      <p:cBhvr additive="base">
                                        <p:cTn id="317" dur="500"/>
                                        <p:tgtEl>
                                          <p:spTgt spid="230439"/>
                                        </p:tgtEl>
                                        <p:attrNameLst>
                                          <p:attrName>ppt_x</p:attrName>
                                        </p:attrNameLst>
                                      </p:cBhvr>
                                      <p:tavLst>
                                        <p:tav tm="0">
                                          <p:val>
                                            <p:strVal val="ppt_x"/>
                                          </p:val>
                                        </p:tav>
                                        <p:tav tm="100000">
                                          <p:val>
                                            <p:strVal val="ppt_x"/>
                                          </p:val>
                                        </p:tav>
                                      </p:tavLst>
                                    </p:anim>
                                    <p:anim calcmode="lin" valueType="num">
                                      <p:cBhvr additive="base">
                                        <p:cTn id="318" dur="500"/>
                                        <p:tgtEl>
                                          <p:spTgt spid="230439"/>
                                        </p:tgtEl>
                                        <p:attrNameLst>
                                          <p:attrName>ppt_y</p:attrName>
                                        </p:attrNameLst>
                                      </p:cBhvr>
                                      <p:tavLst>
                                        <p:tav tm="0">
                                          <p:val>
                                            <p:strVal val="ppt_y"/>
                                          </p:val>
                                        </p:tav>
                                        <p:tav tm="100000">
                                          <p:val>
                                            <p:strVal val="1+ppt_h/2"/>
                                          </p:val>
                                        </p:tav>
                                      </p:tavLst>
                                    </p:anim>
                                    <p:set>
                                      <p:cBhvr>
                                        <p:cTn id="319" dur="1" fill="hold">
                                          <p:stCondLst>
                                            <p:cond delay="499"/>
                                          </p:stCondLst>
                                        </p:cTn>
                                        <p:tgtEl>
                                          <p:spTgt spid="230439"/>
                                        </p:tgtEl>
                                        <p:attrNameLst>
                                          <p:attrName>style.visibility</p:attrName>
                                        </p:attrNameLst>
                                      </p:cBhvr>
                                      <p:to>
                                        <p:strVal val="hidden"/>
                                      </p:to>
                                    </p:set>
                                  </p:childTnLst>
                                </p:cTn>
                              </p:par>
                              <p:par>
                                <p:cTn id="320" presetID="2" presetClass="exit" presetSubtype="4" fill="hold" grpId="0" nodeType="withEffect">
                                  <p:stCondLst>
                                    <p:cond delay="0"/>
                                  </p:stCondLst>
                                  <p:childTnLst>
                                    <p:anim calcmode="lin" valueType="num">
                                      <p:cBhvr additive="base">
                                        <p:cTn id="321" dur="500"/>
                                        <p:tgtEl>
                                          <p:spTgt spid="230440"/>
                                        </p:tgtEl>
                                        <p:attrNameLst>
                                          <p:attrName>ppt_x</p:attrName>
                                        </p:attrNameLst>
                                      </p:cBhvr>
                                      <p:tavLst>
                                        <p:tav tm="0">
                                          <p:val>
                                            <p:strVal val="ppt_x"/>
                                          </p:val>
                                        </p:tav>
                                        <p:tav tm="100000">
                                          <p:val>
                                            <p:strVal val="ppt_x"/>
                                          </p:val>
                                        </p:tav>
                                      </p:tavLst>
                                    </p:anim>
                                    <p:anim calcmode="lin" valueType="num">
                                      <p:cBhvr additive="base">
                                        <p:cTn id="322" dur="500"/>
                                        <p:tgtEl>
                                          <p:spTgt spid="230440"/>
                                        </p:tgtEl>
                                        <p:attrNameLst>
                                          <p:attrName>ppt_y</p:attrName>
                                        </p:attrNameLst>
                                      </p:cBhvr>
                                      <p:tavLst>
                                        <p:tav tm="0">
                                          <p:val>
                                            <p:strVal val="ppt_y"/>
                                          </p:val>
                                        </p:tav>
                                        <p:tav tm="100000">
                                          <p:val>
                                            <p:strVal val="1+ppt_h/2"/>
                                          </p:val>
                                        </p:tav>
                                      </p:tavLst>
                                    </p:anim>
                                    <p:set>
                                      <p:cBhvr>
                                        <p:cTn id="323" dur="1" fill="hold">
                                          <p:stCondLst>
                                            <p:cond delay="499"/>
                                          </p:stCondLst>
                                        </p:cTn>
                                        <p:tgtEl>
                                          <p:spTgt spid="230440"/>
                                        </p:tgtEl>
                                        <p:attrNameLst>
                                          <p:attrName>style.visibility</p:attrName>
                                        </p:attrNameLst>
                                      </p:cBhvr>
                                      <p:to>
                                        <p:strVal val="hidden"/>
                                      </p:to>
                                    </p:set>
                                  </p:childTnLst>
                                </p:cTn>
                              </p:par>
                              <p:par>
                                <p:cTn id="324" presetID="2" presetClass="exit" presetSubtype="4" fill="hold" grpId="0" nodeType="withEffect">
                                  <p:stCondLst>
                                    <p:cond delay="0"/>
                                  </p:stCondLst>
                                  <p:childTnLst>
                                    <p:anim calcmode="lin" valueType="num">
                                      <p:cBhvr additive="base">
                                        <p:cTn id="325" dur="500"/>
                                        <p:tgtEl>
                                          <p:spTgt spid="230441"/>
                                        </p:tgtEl>
                                        <p:attrNameLst>
                                          <p:attrName>ppt_x</p:attrName>
                                        </p:attrNameLst>
                                      </p:cBhvr>
                                      <p:tavLst>
                                        <p:tav tm="0">
                                          <p:val>
                                            <p:strVal val="ppt_x"/>
                                          </p:val>
                                        </p:tav>
                                        <p:tav tm="100000">
                                          <p:val>
                                            <p:strVal val="ppt_x"/>
                                          </p:val>
                                        </p:tav>
                                      </p:tavLst>
                                    </p:anim>
                                    <p:anim calcmode="lin" valueType="num">
                                      <p:cBhvr additive="base">
                                        <p:cTn id="326" dur="500"/>
                                        <p:tgtEl>
                                          <p:spTgt spid="230441"/>
                                        </p:tgtEl>
                                        <p:attrNameLst>
                                          <p:attrName>ppt_y</p:attrName>
                                        </p:attrNameLst>
                                      </p:cBhvr>
                                      <p:tavLst>
                                        <p:tav tm="0">
                                          <p:val>
                                            <p:strVal val="ppt_y"/>
                                          </p:val>
                                        </p:tav>
                                        <p:tav tm="100000">
                                          <p:val>
                                            <p:strVal val="1+ppt_h/2"/>
                                          </p:val>
                                        </p:tav>
                                      </p:tavLst>
                                    </p:anim>
                                    <p:set>
                                      <p:cBhvr>
                                        <p:cTn id="327" dur="1" fill="hold">
                                          <p:stCondLst>
                                            <p:cond delay="499"/>
                                          </p:stCondLst>
                                        </p:cTn>
                                        <p:tgtEl>
                                          <p:spTgt spid="230441"/>
                                        </p:tgtEl>
                                        <p:attrNameLst>
                                          <p:attrName>style.visibility</p:attrName>
                                        </p:attrNameLst>
                                      </p:cBhvr>
                                      <p:to>
                                        <p:strVal val="hidden"/>
                                      </p:to>
                                    </p:set>
                                  </p:childTnLst>
                                </p:cTn>
                              </p:par>
                              <p:par>
                                <p:cTn id="328" presetID="2" presetClass="exit" presetSubtype="4" fill="hold" grpId="0" nodeType="withEffect">
                                  <p:stCondLst>
                                    <p:cond delay="0"/>
                                  </p:stCondLst>
                                  <p:childTnLst>
                                    <p:anim calcmode="lin" valueType="num">
                                      <p:cBhvr additive="base">
                                        <p:cTn id="329" dur="500"/>
                                        <p:tgtEl>
                                          <p:spTgt spid="230473"/>
                                        </p:tgtEl>
                                        <p:attrNameLst>
                                          <p:attrName>ppt_x</p:attrName>
                                        </p:attrNameLst>
                                      </p:cBhvr>
                                      <p:tavLst>
                                        <p:tav tm="0">
                                          <p:val>
                                            <p:strVal val="ppt_x"/>
                                          </p:val>
                                        </p:tav>
                                        <p:tav tm="100000">
                                          <p:val>
                                            <p:strVal val="ppt_x"/>
                                          </p:val>
                                        </p:tav>
                                      </p:tavLst>
                                    </p:anim>
                                    <p:anim calcmode="lin" valueType="num">
                                      <p:cBhvr additive="base">
                                        <p:cTn id="330" dur="500"/>
                                        <p:tgtEl>
                                          <p:spTgt spid="230473"/>
                                        </p:tgtEl>
                                        <p:attrNameLst>
                                          <p:attrName>ppt_y</p:attrName>
                                        </p:attrNameLst>
                                      </p:cBhvr>
                                      <p:tavLst>
                                        <p:tav tm="0">
                                          <p:val>
                                            <p:strVal val="ppt_y"/>
                                          </p:val>
                                        </p:tav>
                                        <p:tav tm="100000">
                                          <p:val>
                                            <p:strVal val="1+ppt_h/2"/>
                                          </p:val>
                                        </p:tav>
                                      </p:tavLst>
                                    </p:anim>
                                    <p:set>
                                      <p:cBhvr>
                                        <p:cTn id="331" dur="1" fill="hold">
                                          <p:stCondLst>
                                            <p:cond delay="499"/>
                                          </p:stCondLst>
                                        </p:cTn>
                                        <p:tgtEl>
                                          <p:spTgt spid="230473"/>
                                        </p:tgtEl>
                                        <p:attrNameLst>
                                          <p:attrName>style.visibility</p:attrName>
                                        </p:attrNameLst>
                                      </p:cBhvr>
                                      <p:to>
                                        <p:strVal val="hidden"/>
                                      </p:to>
                                    </p:set>
                                  </p:childTnLst>
                                </p:cTn>
                              </p:par>
                              <p:par>
                                <p:cTn id="332" presetID="2" presetClass="exit" presetSubtype="4" fill="hold" grpId="0" nodeType="withEffect">
                                  <p:stCondLst>
                                    <p:cond delay="0"/>
                                  </p:stCondLst>
                                  <p:childTnLst>
                                    <p:anim calcmode="lin" valueType="num">
                                      <p:cBhvr additive="base">
                                        <p:cTn id="333" dur="500"/>
                                        <p:tgtEl>
                                          <p:spTgt spid="230474"/>
                                        </p:tgtEl>
                                        <p:attrNameLst>
                                          <p:attrName>ppt_x</p:attrName>
                                        </p:attrNameLst>
                                      </p:cBhvr>
                                      <p:tavLst>
                                        <p:tav tm="0">
                                          <p:val>
                                            <p:strVal val="ppt_x"/>
                                          </p:val>
                                        </p:tav>
                                        <p:tav tm="100000">
                                          <p:val>
                                            <p:strVal val="ppt_x"/>
                                          </p:val>
                                        </p:tav>
                                      </p:tavLst>
                                    </p:anim>
                                    <p:anim calcmode="lin" valueType="num">
                                      <p:cBhvr additive="base">
                                        <p:cTn id="334" dur="500"/>
                                        <p:tgtEl>
                                          <p:spTgt spid="230474"/>
                                        </p:tgtEl>
                                        <p:attrNameLst>
                                          <p:attrName>ppt_y</p:attrName>
                                        </p:attrNameLst>
                                      </p:cBhvr>
                                      <p:tavLst>
                                        <p:tav tm="0">
                                          <p:val>
                                            <p:strVal val="ppt_y"/>
                                          </p:val>
                                        </p:tav>
                                        <p:tav tm="100000">
                                          <p:val>
                                            <p:strVal val="1+ppt_h/2"/>
                                          </p:val>
                                        </p:tav>
                                      </p:tavLst>
                                    </p:anim>
                                    <p:set>
                                      <p:cBhvr>
                                        <p:cTn id="335" dur="1" fill="hold">
                                          <p:stCondLst>
                                            <p:cond delay="499"/>
                                          </p:stCondLst>
                                        </p:cTn>
                                        <p:tgtEl>
                                          <p:spTgt spid="230474"/>
                                        </p:tgtEl>
                                        <p:attrNameLst>
                                          <p:attrName>style.visibility</p:attrName>
                                        </p:attrNameLst>
                                      </p:cBhvr>
                                      <p:to>
                                        <p:strVal val="hidden"/>
                                      </p:to>
                                    </p:set>
                                  </p:childTnLst>
                                </p:cTn>
                              </p:par>
                              <p:par>
                                <p:cTn id="336" presetID="2" presetClass="exit" presetSubtype="4" fill="hold" grpId="0" nodeType="withEffect">
                                  <p:stCondLst>
                                    <p:cond delay="0"/>
                                  </p:stCondLst>
                                  <p:childTnLst>
                                    <p:anim calcmode="lin" valueType="num">
                                      <p:cBhvr additive="base">
                                        <p:cTn id="337" dur="500"/>
                                        <p:tgtEl>
                                          <p:spTgt spid="230475"/>
                                        </p:tgtEl>
                                        <p:attrNameLst>
                                          <p:attrName>ppt_x</p:attrName>
                                        </p:attrNameLst>
                                      </p:cBhvr>
                                      <p:tavLst>
                                        <p:tav tm="0">
                                          <p:val>
                                            <p:strVal val="ppt_x"/>
                                          </p:val>
                                        </p:tav>
                                        <p:tav tm="100000">
                                          <p:val>
                                            <p:strVal val="ppt_x"/>
                                          </p:val>
                                        </p:tav>
                                      </p:tavLst>
                                    </p:anim>
                                    <p:anim calcmode="lin" valueType="num">
                                      <p:cBhvr additive="base">
                                        <p:cTn id="338" dur="500"/>
                                        <p:tgtEl>
                                          <p:spTgt spid="230475"/>
                                        </p:tgtEl>
                                        <p:attrNameLst>
                                          <p:attrName>ppt_y</p:attrName>
                                        </p:attrNameLst>
                                      </p:cBhvr>
                                      <p:tavLst>
                                        <p:tav tm="0">
                                          <p:val>
                                            <p:strVal val="ppt_y"/>
                                          </p:val>
                                        </p:tav>
                                        <p:tav tm="100000">
                                          <p:val>
                                            <p:strVal val="1+ppt_h/2"/>
                                          </p:val>
                                        </p:tav>
                                      </p:tavLst>
                                    </p:anim>
                                    <p:set>
                                      <p:cBhvr>
                                        <p:cTn id="339" dur="1" fill="hold">
                                          <p:stCondLst>
                                            <p:cond delay="499"/>
                                          </p:stCondLst>
                                        </p:cTn>
                                        <p:tgtEl>
                                          <p:spTgt spid="230475"/>
                                        </p:tgtEl>
                                        <p:attrNameLst>
                                          <p:attrName>style.visibility</p:attrName>
                                        </p:attrNameLst>
                                      </p:cBhvr>
                                      <p:to>
                                        <p:strVal val="hidden"/>
                                      </p:to>
                                    </p:set>
                                  </p:childTnLst>
                                </p:cTn>
                              </p:par>
                              <p:par>
                                <p:cTn id="340" presetID="2" presetClass="exit" presetSubtype="4" fill="hold" grpId="0" nodeType="withEffect">
                                  <p:stCondLst>
                                    <p:cond delay="0"/>
                                  </p:stCondLst>
                                  <p:childTnLst>
                                    <p:anim calcmode="lin" valueType="num">
                                      <p:cBhvr additive="base">
                                        <p:cTn id="341" dur="500"/>
                                        <p:tgtEl>
                                          <p:spTgt spid="230476"/>
                                        </p:tgtEl>
                                        <p:attrNameLst>
                                          <p:attrName>ppt_x</p:attrName>
                                        </p:attrNameLst>
                                      </p:cBhvr>
                                      <p:tavLst>
                                        <p:tav tm="0">
                                          <p:val>
                                            <p:strVal val="ppt_x"/>
                                          </p:val>
                                        </p:tav>
                                        <p:tav tm="100000">
                                          <p:val>
                                            <p:strVal val="ppt_x"/>
                                          </p:val>
                                        </p:tav>
                                      </p:tavLst>
                                    </p:anim>
                                    <p:anim calcmode="lin" valueType="num">
                                      <p:cBhvr additive="base">
                                        <p:cTn id="342" dur="500"/>
                                        <p:tgtEl>
                                          <p:spTgt spid="230476"/>
                                        </p:tgtEl>
                                        <p:attrNameLst>
                                          <p:attrName>ppt_y</p:attrName>
                                        </p:attrNameLst>
                                      </p:cBhvr>
                                      <p:tavLst>
                                        <p:tav tm="0">
                                          <p:val>
                                            <p:strVal val="ppt_y"/>
                                          </p:val>
                                        </p:tav>
                                        <p:tav tm="100000">
                                          <p:val>
                                            <p:strVal val="1+ppt_h/2"/>
                                          </p:val>
                                        </p:tav>
                                      </p:tavLst>
                                    </p:anim>
                                    <p:set>
                                      <p:cBhvr>
                                        <p:cTn id="343" dur="1" fill="hold">
                                          <p:stCondLst>
                                            <p:cond delay="499"/>
                                          </p:stCondLst>
                                        </p:cTn>
                                        <p:tgtEl>
                                          <p:spTgt spid="230476"/>
                                        </p:tgtEl>
                                        <p:attrNameLst>
                                          <p:attrName>style.visibility</p:attrName>
                                        </p:attrNameLst>
                                      </p:cBhvr>
                                      <p:to>
                                        <p:strVal val="hidden"/>
                                      </p:to>
                                    </p:set>
                                  </p:childTnLst>
                                </p:cTn>
                              </p:par>
                              <p:par>
                                <p:cTn id="344" presetID="2" presetClass="exit" presetSubtype="4" fill="hold" grpId="0" nodeType="withEffect">
                                  <p:stCondLst>
                                    <p:cond delay="0"/>
                                  </p:stCondLst>
                                  <p:childTnLst>
                                    <p:anim calcmode="lin" valueType="num">
                                      <p:cBhvr additive="base">
                                        <p:cTn id="345" dur="500"/>
                                        <p:tgtEl>
                                          <p:spTgt spid="230477"/>
                                        </p:tgtEl>
                                        <p:attrNameLst>
                                          <p:attrName>ppt_x</p:attrName>
                                        </p:attrNameLst>
                                      </p:cBhvr>
                                      <p:tavLst>
                                        <p:tav tm="0">
                                          <p:val>
                                            <p:strVal val="ppt_x"/>
                                          </p:val>
                                        </p:tav>
                                        <p:tav tm="100000">
                                          <p:val>
                                            <p:strVal val="ppt_x"/>
                                          </p:val>
                                        </p:tav>
                                      </p:tavLst>
                                    </p:anim>
                                    <p:anim calcmode="lin" valueType="num">
                                      <p:cBhvr additive="base">
                                        <p:cTn id="346" dur="500"/>
                                        <p:tgtEl>
                                          <p:spTgt spid="230477"/>
                                        </p:tgtEl>
                                        <p:attrNameLst>
                                          <p:attrName>ppt_y</p:attrName>
                                        </p:attrNameLst>
                                      </p:cBhvr>
                                      <p:tavLst>
                                        <p:tav tm="0">
                                          <p:val>
                                            <p:strVal val="ppt_y"/>
                                          </p:val>
                                        </p:tav>
                                        <p:tav tm="100000">
                                          <p:val>
                                            <p:strVal val="1+ppt_h/2"/>
                                          </p:val>
                                        </p:tav>
                                      </p:tavLst>
                                    </p:anim>
                                    <p:set>
                                      <p:cBhvr>
                                        <p:cTn id="347" dur="1" fill="hold">
                                          <p:stCondLst>
                                            <p:cond delay="499"/>
                                          </p:stCondLst>
                                        </p:cTn>
                                        <p:tgtEl>
                                          <p:spTgt spid="230477"/>
                                        </p:tgtEl>
                                        <p:attrNameLst>
                                          <p:attrName>style.visibility</p:attrName>
                                        </p:attrNameLst>
                                      </p:cBhvr>
                                      <p:to>
                                        <p:strVal val="hidden"/>
                                      </p:to>
                                    </p:set>
                                  </p:childTnLst>
                                </p:cTn>
                              </p:par>
                              <p:par>
                                <p:cTn id="348" presetID="2" presetClass="exit" presetSubtype="4" fill="hold" grpId="0" nodeType="withEffect">
                                  <p:stCondLst>
                                    <p:cond delay="0"/>
                                  </p:stCondLst>
                                  <p:childTnLst>
                                    <p:anim calcmode="lin" valueType="num">
                                      <p:cBhvr additive="base">
                                        <p:cTn id="349" dur="500"/>
                                        <p:tgtEl>
                                          <p:spTgt spid="230478"/>
                                        </p:tgtEl>
                                        <p:attrNameLst>
                                          <p:attrName>ppt_x</p:attrName>
                                        </p:attrNameLst>
                                      </p:cBhvr>
                                      <p:tavLst>
                                        <p:tav tm="0">
                                          <p:val>
                                            <p:strVal val="ppt_x"/>
                                          </p:val>
                                        </p:tav>
                                        <p:tav tm="100000">
                                          <p:val>
                                            <p:strVal val="ppt_x"/>
                                          </p:val>
                                        </p:tav>
                                      </p:tavLst>
                                    </p:anim>
                                    <p:anim calcmode="lin" valueType="num">
                                      <p:cBhvr additive="base">
                                        <p:cTn id="350" dur="500"/>
                                        <p:tgtEl>
                                          <p:spTgt spid="230478"/>
                                        </p:tgtEl>
                                        <p:attrNameLst>
                                          <p:attrName>ppt_y</p:attrName>
                                        </p:attrNameLst>
                                      </p:cBhvr>
                                      <p:tavLst>
                                        <p:tav tm="0">
                                          <p:val>
                                            <p:strVal val="ppt_y"/>
                                          </p:val>
                                        </p:tav>
                                        <p:tav tm="100000">
                                          <p:val>
                                            <p:strVal val="1+ppt_h/2"/>
                                          </p:val>
                                        </p:tav>
                                      </p:tavLst>
                                    </p:anim>
                                    <p:set>
                                      <p:cBhvr>
                                        <p:cTn id="351" dur="1" fill="hold">
                                          <p:stCondLst>
                                            <p:cond delay="499"/>
                                          </p:stCondLst>
                                        </p:cTn>
                                        <p:tgtEl>
                                          <p:spTgt spid="230478"/>
                                        </p:tgtEl>
                                        <p:attrNameLst>
                                          <p:attrName>style.visibility</p:attrName>
                                        </p:attrNameLst>
                                      </p:cBhvr>
                                      <p:to>
                                        <p:strVal val="hidden"/>
                                      </p:to>
                                    </p:set>
                                  </p:childTnLst>
                                </p:cTn>
                              </p:par>
                              <p:par>
                                <p:cTn id="352" presetID="2" presetClass="exit" presetSubtype="4" fill="hold" grpId="0" nodeType="withEffect">
                                  <p:stCondLst>
                                    <p:cond delay="0"/>
                                  </p:stCondLst>
                                  <p:childTnLst>
                                    <p:anim calcmode="lin" valueType="num">
                                      <p:cBhvr additive="base">
                                        <p:cTn id="353" dur="500"/>
                                        <p:tgtEl>
                                          <p:spTgt spid="230479"/>
                                        </p:tgtEl>
                                        <p:attrNameLst>
                                          <p:attrName>ppt_x</p:attrName>
                                        </p:attrNameLst>
                                      </p:cBhvr>
                                      <p:tavLst>
                                        <p:tav tm="0">
                                          <p:val>
                                            <p:strVal val="ppt_x"/>
                                          </p:val>
                                        </p:tav>
                                        <p:tav tm="100000">
                                          <p:val>
                                            <p:strVal val="ppt_x"/>
                                          </p:val>
                                        </p:tav>
                                      </p:tavLst>
                                    </p:anim>
                                    <p:anim calcmode="lin" valueType="num">
                                      <p:cBhvr additive="base">
                                        <p:cTn id="354" dur="500"/>
                                        <p:tgtEl>
                                          <p:spTgt spid="230479"/>
                                        </p:tgtEl>
                                        <p:attrNameLst>
                                          <p:attrName>ppt_y</p:attrName>
                                        </p:attrNameLst>
                                      </p:cBhvr>
                                      <p:tavLst>
                                        <p:tav tm="0">
                                          <p:val>
                                            <p:strVal val="ppt_y"/>
                                          </p:val>
                                        </p:tav>
                                        <p:tav tm="100000">
                                          <p:val>
                                            <p:strVal val="1+ppt_h/2"/>
                                          </p:val>
                                        </p:tav>
                                      </p:tavLst>
                                    </p:anim>
                                    <p:set>
                                      <p:cBhvr>
                                        <p:cTn id="355" dur="1" fill="hold">
                                          <p:stCondLst>
                                            <p:cond delay="499"/>
                                          </p:stCondLst>
                                        </p:cTn>
                                        <p:tgtEl>
                                          <p:spTgt spid="230479"/>
                                        </p:tgtEl>
                                        <p:attrNameLst>
                                          <p:attrName>style.visibility</p:attrName>
                                        </p:attrNameLst>
                                      </p:cBhvr>
                                      <p:to>
                                        <p:strVal val="hidden"/>
                                      </p:to>
                                    </p:set>
                                  </p:childTnLst>
                                </p:cTn>
                              </p:par>
                              <p:par>
                                <p:cTn id="356" presetID="2" presetClass="exit" presetSubtype="4" fill="hold" grpId="0" nodeType="withEffect">
                                  <p:stCondLst>
                                    <p:cond delay="0"/>
                                  </p:stCondLst>
                                  <p:childTnLst>
                                    <p:anim calcmode="lin" valueType="num">
                                      <p:cBhvr additive="base">
                                        <p:cTn id="357" dur="500"/>
                                        <p:tgtEl>
                                          <p:spTgt spid="230480"/>
                                        </p:tgtEl>
                                        <p:attrNameLst>
                                          <p:attrName>ppt_x</p:attrName>
                                        </p:attrNameLst>
                                      </p:cBhvr>
                                      <p:tavLst>
                                        <p:tav tm="0">
                                          <p:val>
                                            <p:strVal val="ppt_x"/>
                                          </p:val>
                                        </p:tav>
                                        <p:tav tm="100000">
                                          <p:val>
                                            <p:strVal val="ppt_x"/>
                                          </p:val>
                                        </p:tav>
                                      </p:tavLst>
                                    </p:anim>
                                    <p:anim calcmode="lin" valueType="num">
                                      <p:cBhvr additive="base">
                                        <p:cTn id="358" dur="500"/>
                                        <p:tgtEl>
                                          <p:spTgt spid="230480"/>
                                        </p:tgtEl>
                                        <p:attrNameLst>
                                          <p:attrName>ppt_y</p:attrName>
                                        </p:attrNameLst>
                                      </p:cBhvr>
                                      <p:tavLst>
                                        <p:tav tm="0">
                                          <p:val>
                                            <p:strVal val="ppt_y"/>
                                          </p:val>
                                        </p:tav>
                                        <p:tav tm="100000">
                                          <p:val>
                                            <p:strVal val="1+ppt_h/2"/>
                                          </p:val>
                                        </p:tav>
                                      </p:tavLst>
                                    </p:anim>
                                    <p:set>
                                      <p:cBhvr>
                                        <p:cTn id="359" dur="1" fill="hold">
                                          <p:stCondLst>
                                            <p:cond delay="499"/>
                                          </p:stCondLst>
                                        </p:cTn>
                                        <p:tgtEl>
                                          <p:spTgt spid="230480"/>
                                        </p:tgtEl>
                                        <p:attrNameLst>
                                          <p:attrName>style.visibility</p:attrName>
                                        </p:attrNameLst>
                                      </p:cBhvr>
                                      <p:to>
                                        <p:strVal val="hidden"/>
                                      </p:to>
                                    </p:set>
                                  </p:childTnLst>
                                </p:cTn>
                              </p:par>
                              <p:par>
                                <p:cTn id="360" presetID="2" presetClass="exit" presetSubtype="4" fill="hold" grpId="0" nodeType="withEffect">
                                  <p:stCondLst>
                                    <p:cond delay="0"/>
                                  </p:stCondLst>
                                  <p:childTnLst>
                                    <p:anim calcmode="lin" valueType="num">
                                      <p:cBhvr additive="base">
                                        <p:cTn id="361" dur="500"/>
                                        <p:tgtEl>
                                          <p:spTgt spid="230511"/>
                                        </p:tgtEl>
                                        <p:attrNameLst>
                                          <p:attrName>ppt_x</p:attrName>
                                        </p:attrNameLst>
                                      </p:cBhvr>
                                      <p:tavLst>
                                        <p:tav tm="0">
                                          <p:val>
                                            <p:strVal val="ppt_x"/>
                                          </p:val>
                                        </p:tav>
                                        <p:tav tm="100000">
                                          <p:val>
                                            <p:strVal val="ppt_x"/>
                                          </p:val>
                                        </p:tav>
                                      </p:tavLst>
                                    </p:anim>
                                    <p:anim calcmode="lin" valueType="num">
                                      <p:cBhvr additive="base">
                                        <p:cTn id="362" dur="500"/>
                                        <p:tgtEl>
                                          <p:spTgt spid="230511"/>
                                        </p:tgtEl>
                                        <p:attrNameLst>
                                          <p:attrName>ppt_y</p:attrName>
                                        </p:attrNameLst>
                                      </p:cBhvr>
                                      <p:tavLst>
                                        <p:tav tm="0">
                                          <p:val>
                                            <p:strVal val="ppt_y"/>
                                          </p:val>
                                        </p:tav>
                                        <p:tav tm="100000">
                                          <p:val>
                                            <p:strVal val="1+ppt_h/2"/>
                                          </p:val>
                                        </p:tav>
                                      </p:tavLst>
                                    </p:anim>
                                    <p:set>
                                      <p:cBhvr>
                                        <p:cTn id="363" dur="1" fill="hold">
                                          <p:stCondLst>
                                            <p:cond delay="499"/>
                                          </p:stCondLst>
                                        </p:cTn>
                                        <p:tgtEl>
                                          <p:spTgt spid="230511"/>
                                        </p:tgtEl>
                                        <p:attrNameLst>
                                          <p:attrName>style.visibility</p:attrName>
                                        </p:attrNameLst>
                                      </p:cBhvr>
                                      <p:to>
                                        <p:strVal val="hidden"/>
                                      </p:to>
                                    </p:set>
                                  </p:childTnLst>
                                </p:cTn>
                              </p:par>
                              <p:par>
                                <p:cTn id="364" presetID="2" presetClass="exit" presetSubtype="4" fill="hold" grpId="0" nodeType="withEffect">
                                  <p:stCondLst>
                                    <p:cond delay="0"/>
                                  </p:stCondLst>
                                  <p:childTnLst>
                                    <p:anim calcmode="lin" valueType="num">
                                      <p:cBhvr additive="base">
                                        <p:cTn id="365" dur="500"/>
                                        <p:tgtEl>
                                          <p:spTgt spid="230512"/>
                                        </p:tgtEl>
                                        <p:attrNameLst>
                                          <p:attrName>ppt_x</p:attrName>
                                        </p:attrNameLst>
                                      </p:cBhvr>
                                      <p:tavLst>
                                        <p:tav tm="0">
                                          <p:val>
                                            <p:strVal val="ppt_x"/>
                                          </p:val>
                                        </p:tav>
                                        <p:tav tm="100000">
                                          <p:val>
                                            <p:strVal val="ppt_x"/>
                                          </p:val>
                                        </p:tav>
                                      </p:tavLst>
                                    </p:anim>
                                    <p:anim calcmode="lin" valueType="num">
                                      <p:cBhvr additive="base">
                                        <p:cTn id="366" dur="500"/>
                                        <p:tgtEl>
                                          <p:spTgt spid="230512"/>
                                        </p:tgtEl>
                                        <p:attrNameLst>
                                          <p:attrName>ppt_y</p:attrName>
                                        </p:attrNameLst>
                                      </p:cBhvr>
                                      <p:tavLst>
                                        <p:tav tm="0">
                                          <p:val>
                                            <p:strVal val="ppt_y"/>
                                          </p:val>
                                        </p:tav>
                                        <p:tav tm="100000">
                                          <p:val>
                                            <p:strVal val="1+ppt_h/2"/>
                                          </p:val>
                                        </p:tav>
                                      </p:tavLst>
                                    </p:anim>
                                    <p:set>
                                      <p:cBhvr>
                                        <p:cTn id="367" dur="1" fill="hold">
                                          <p:stCondLst>
                                            <p:cond delay="499"/>
                                          </p:stCondLst>
                                        </p:cTn>
                                        <p:tgtEl>
                                          <p:spTgt spid="230512"/>
                                        </p:tgtEl>
                                        <p:attrNameLst>
                                          <p:attrName>style.visibility</p:attrName>
                                        </p:attrNameLst>
                                      </p:cBhvr>
                                      <p:to>
                                        <p:strVal val="hidden"/>
                                      </p:to>
                                    </p:set>
                                  </p:childTnLst>
                                </p:cTn>
                              </p:par>
                              <p:par>
                                <p:cTn id="368" presetID="2" presetClass="exit" presetSubtype="4" fill="hold" grpId="0" nodeType="withEffect">
                                  <p:stCondLst>
                                    <p:cond delay="0"/>
                                  </p:stCondLst>
                                  <p:childTnLst>
                                    <p:anim calcmode="lin" valueType="num">
                                      <p:cBhvr additive="base">
                                        <p:cTn id="369" dur="500"/>
                                        <p:tgtEl>
                                          <p:spTgt spid="230513"/>
                                        </p:tgtEl>
                                        <p:attrNameLst>
                                          <p:attrName>ppt_x</p:attrName>
                                        </p:attrNameLst>
                                      </p:cBhvr>
                                      <p:tavLst>
                                        <p:tav tm="0">
                                          <p:val>
                                            <p:strVal val="ppt_x"/>
                                          </p:val>
                                        </p:tav>
                                        <p:tav tm="100000">
                                          <p:val>
                                            <p:strVal val="ppt_x"/>
                                          </p:val>
                                        </p:tav>
                                      </p:tavLst>
                                    </p:anim>
                                    <p:anim calcmode="lin" valueType="num">
                                      <p:cBhvr additive="base">
                                        <p:cTn id="370" dur="500"/>
                                        <p:tgtEl>
                                          <p:spTgt spid="230513"/>
                                        </p:tgtEl>
                                        <p:attrNameLst>
                                          <p:attrName>ppt_y</p:attrName>
                                        </p:attrNameLst>
                                      </p:cBhvr>
                                      <p:tavLst>
                                        <p:tav tm="0">
                                          <p:val>
                                            <p:strVal val="ppt_y"/>
                                          </p:val>
                                        </p:tav>
                                        <p:tav tm="100000">
                                          <p:val>
                                            <p:strVal val="1+ppt_h/2"/>
                                          </p:val>
                                        </p:tav>
                                      </p:tavLst>
                                    </p:anim>
                                    <p:set>
                                      <p:cBhvr>
                                        <p:cTn id="371" dur="1" fill="hold">
                                          <p:stCondLst>
                                            <p:cond delay="499"/>
                                          </p:stCondLst>
                                        </p:cTn>
                                        <p:tgtEl>
                                          <p:spTgt spid="230513"/>
                                        </p:tgtEl>
                                        <p:attrNameLst>
                                          <p:attrName>style.visibility</p:attrName>
                                        </p:attrNameLst>
                                      </p:cBhvr>
                                      <p:to>
                                        <p:strVal val="hidden"/>
                                      </p:to>
                                    </p:set>
                                  </p:childTnLst>
                                </p:cTn>
                              </p:par>
                              <p:par>
                                <p:cTn id="372" presetID="2" presetClass="exit" presetSubtype="4" fill="hold" grpId="0" nodeType="withEffect">
                                  <p:stCondLst>
                                    <p:cond delay="0"/>
                                  </p:stCondLst>
                                  <p:childTnLst>
                                    <p:anim calcmode="lin" valueType="num">
                                      <p:cBhvr additive="base">
                                        <p:cTn id="373" dur="500"/>
                                        <p:tgtEl>
                                          <p:spTgt spid="230527"/>
                                        </p:tgtEl>
                                        <p:attrNameLst>
                                          <p:attrName>ppt_x</p:attrName>
                                        </p:attrNameLst>
                                      </p:cBhvr>
                                      <p:tavLst>
                                        <p:tav tm="0">
                                          <p:val>
                                            <p:strVal val="ppt_x"/>
                                          </p:val>
                                        </p:tav>
                                        <p:tav tm="100000">
                                          <p:val>
                                            <p:strVal val="ppt_x"/>
                                          </p:val>
                                        </p:tav>
                                      </p:tavLst>
                                    </p:anim>
                                    <p:anim calcmode="lin" valueType="num">
                                      <p:cBhvr additive="base">
                                        <p:cTn id="374" dur="500"/>
                                        <p:tgtEl>
                                          <p:spTgt spid="230527"/>
                                        </p:tgtEl>
                                        <p:attrNameLst>
                                          <p:attrName>ppt_y</p:attrName>
                                        </p:attrNameLst>
                                      </p:cBhvr>
                                      <p:tavLst>
                                        <p:tav tm="0">
                                          <p:val>
                                            <p:strVal val="ppt_y"/>
                                          </p:val>
                                        </p:tav>
                                        <p:tav tm="100000">
                                          <p:val>
                                            <p:strVal val="1+ppt_h/2"/>
                                          </p:val>
                                        </p:tav>
                                      </p:tavLst>
                                    </p:anim>
                                    <p:set>
                                      <p:cBhvr>
                                        <p:cTn id="375" dur="1" fill="hold">
                                          <p:stCondLst>
                                            <p:cond delay="499"/>
                                          </p:stCondLst>
                                        </p:cTn>
                                        <p:tgtEl>
                                          <p:spTgt spid="230527"/>
                                        </p:tgtEl>
                                        <p:attrNameLst>
                                          <p:attrName>style.visibility</p:attrName>
                                        </p:attrNameLst>
                                      </p:cBhvr>
                                      <p:to>
                                        <p:strVal val="hidden"/>
                                      </p:to>
                                    </p:set>
                                  </p:childTnLst>
                                </p:cTn>
                              </p:par>
                              <p:par>
                                <p:cTn id="376" presetID="2" presetClass="exit" presetSubtype="4" fill="hold" grpId="0" nodeType="withEffect">
                                  <p:stCondLst>
                                    <p:cond delay="0"/>
                                  </p:stCondLst>
                                  <p:childTnLst>
                                    <p:anim calcmode="lin" valueType="num">
                                      <p:cBhvr additive="base">
                                        <p:cTn id="377" dur="500"/>
                                        <p:tgtEl>
                                          <p:spTgt spid="230528"/>
                                        </p:tgtEl>
                                        <p:attrNameLst>
                                          <p:attrName>ppt_x</p:attrName>
                                        </p:attrNameLst>
                                      </p:cBhvr>
                                      <p:tavLst>
                                        <p:tav tm="0">
                                          <p:val>
                                            <p:strVal val="ppt_x"/>
                                          </p:val>
                                        </p:tav>
                                        <p:tav tm="100000">
                                          <p:val>
                                            <p:strVal val="ppt_x"/>
                                          </p:val>
                                        </p:tav>
                                      </p:tavLst>
                                    </p:anim>
                                    <p:anim calcmode="lin" valueType="num">
                                      <p:cBhvr additive="base">
                                        <p:cTn id="378" dur="500"/>
                                        <p:tgtEl>
                                          <p:spTgt spid="230528"/>
                                        </p:tgtEl>
                                        <p:attrNameLst>
                                          <p:attrName>ppt_y</p:attrName>
                                        </p:attrNameLst>
                                      </p:cBhvr>
                                      <p:tavLst>
                                        <p:tav tm="0">
                                          <p:val>
                                            <p:strVal val="ppt_y"/>
                                          </p:val>
                                        </p:tav>
                                        <p:tav tm="100000">
                                          <p:val>
                                            <p:strVal val="1+ppt_h/2"/>
                                          </p:val>
                                        </p:tav>
                                      </p:tavLst>
                                    </p:anim>
                                    <p:set>
                                      <p:cBhvr>
                                        <p:cTn id="379" dur="1" fill="hold">
                                          <p:stCondLst>
                                            <p:cond delay="499"/>
                                          </p:stCondLst>
                                        </p:cTn>
                                        <p:tgtEl>
                                          <p:spTgt spid="230528"/>
                                        </p:tgtEl>
                                        <p:attrNameLst>
                                          <p:attrName>style.visibility</p:attrName>
                                        </p:attrNameLst>
                                      </p:cBhvr>
                                      <p:to>
                                        <p:strVal val="hidden"/>
                                      </p:to>
                                    </p:set>
                                  </p:childTnLst>
                                </p:cTn>
                              </p:par>
                              <p:par>
                                <p:cTn id="380" presetID="2" presetClass="exit" presetSubtype="4" fill="hold" grpId="0" nodeType="withEffect">
                                  <p:stCondLst>
                                    <p:cond delay="0"/>
                                  </p:stCondLst>
                                  <p:childTnLst>
                                    <p:anim calcmode="lin" valueType="num">
                                      <p:cBhvr additive="base">
                                        <p:cTn id="381" dur="500"/>
                                        <p:tgtEl>
                                          <p:spTgt spid="230529"/>
                                        </p:tgtEl>
                                        <p:attrNameLst>
                                          <p:attrName>ppt_x</p:attrName>
                                        </p:attrNameLst>
                                      </p:cBhvr>
                                      <p:tavLst>
                                        <p:tav tm="0">
                                          <p:val>
                                            <p:strVal val="ppt_x"/>
                                          </p:val>
                                        </p:tav>
                                        <p:tav tm="100000">
                                          <p:val>
                                            <p:strVal val="ppt_x"/>
                                          </p:val>
                                        </p:tav>
                                      </p:tavLst>
                                    </p:anim>
                                    <p:anim calcmode="lin" valueType="num">
                                      <p:cBhvr additive="base">
                                        <p:cTn id="382" dur="500"/>
                                        <p:tgtEl>
                                          <p:spTgt spid="230529"/>
                                        </p:tgtEl>
                                        <p:attrNameLst>
                                          <p:attrName>ppt_y</p:attrName>
                                        </p:attrNameLst>
                                      </p:cBhvr>
                                      <p:tavLst>
                                        <p:tav tm="0">
                                          <p:val>
                                            <p:strVal val="ppt_y"/>
                                          </p:val>
                                        </p:tav>
                                        <p:tav tm="100000">
                                          <p:val>
                                            <p:strVal val="1+ppt_h/2"/>
                                          </p:val>
                                        </p:tav>
                                      </p:tavLst>
                                    </p:anim>
                                    <p:set>
                                      <p:cBhvr>
                                        <p:cTn id="383" dur="1" fill="hold">
                                          <p:stCondLst>
                                            <p:cond delay="499"/>
                                          </p:stCondLst>
                                        </p:cTn>
                                        <p:tgtEl>
                                          <p:spTgt spid="230529"/>
                                        </p:tgtEl>
                                        <p:attrNameLst>
                                          <p:attrName>style.visibility</p:attrName>
                                        </p:attrNameLst>
                                      </p:cBhvr>
                                      <p:to>
                                        <p:strVal val="hidden"/>
                                      </p:to>
                                    </p:set>
                                  </p:childTnLst>
                                </p:cTn>
                              </p:par>
                              <p:par>
                                <p:cTn id="384" presetID="2" presetClass="exit" presetSubtype="4" fill="hold" grpId="0" nodeType="withEffect">
                                  <p:stCondLst>
                                    <p:cond delay="0"/>
                                  </p:stCondLst>
                                  <p:childTnLst>
                                    <p:anim calcmode="lin" valueType="num">
                                      <p:cBhvr additive="base">
                                        <p:cTn id="385" dur="500"/>
                                        <p:tgtEl>
                                          <p:spTgt spid="230530"/>
                                        </p:tgtEl>
                                        <p:attrNameLst>
                                          <p:attrName>ppt_x</p:attrName>
                                        </p:attrNameLst>
                                      </p:cBhvr>
                                      <p:tavLst>
                                        <p:tav tm="0">
                                          <p:val>
                                            <p:strVal val="ppt_x"/>
                                          </p:val>
                                        </p:tav>
                                        <p:tav tm="100000">
                                          <p:val>
                                            <p:strVal val="ppt_x"/>
                                          </p:val>
                                        </p:tav>
                                      </p:tavLst>
                                    </p:anim>
                                    <p:anim calcmode="lin" valueType="num">
                                      <p:cBhvr additive="base">
                                        <p:cTn id="386" dur="500"/>
                                        <p:tgtEl>
                                          <p:spTgt spid="230530"/>
                                        </p:tgtEl>
                                        <p:attrNameLst>
                                          <p:attrName>ppt_y</p:attrName>
                                        </p:attrNameLst>
                                      </p:cBhvr>
                                      <p:tavLst>
                                        <p:tav tm="0">
                                          <p:val>
                                            <p:strVal val="ppt_y"/>
                                          </p:val>
                                        </p:tav>
                                        <p:tav tm="100000">
                                          <p:val>
                                            <p:strVal val="1+ppt_h/2"/>
                                          </p:val>
                                        </p:tav>
                                      </p:tavLst>
                                    </p:anim>
                                    <p:set>
                                      <p:cBhvr>
                                        <p:cTn id="387" dur="1" fill="hold">
                                          <p:stCondLst>
                                            <p:cond delay="499"/>
                                          </p:stCondLst>
                                        </p:cTn>
                                        <p:tgtEl>
                                          <p:spTgt spid="230530"/>
                                        </p:tgtEl>
                                        <p:attrNameLst>
                                          <p:attrName>style.visibility</p:attrName>
                                        </p:attrNameLst>
                                      </p:cBhvr>
                                      <p:to>
                                        <p:strVal val="hidden"/>
                                      </p:to>
                                    </p:set>
                                  </p:childTnLst>
                                </p:cTn>
                              </p:par>
                              <p:par>
                                <p:cTn id="388" presetID="2" presetClass="exit" presetSubtype="4" fill="hold" grpId="0" nodeType="withEffect">
                                  <p:stCondLst>
                                    <p:cond delay="0"/>
                                  </p:stCondLst>
                                  <p:childTnLst>
                                    <p:anim calcmode="lin" valueType="num">
                                      <p:cBhvr additive="base">
                                        <p:cTn id="389" dur="500"/>
                                        <p:tgtEl>
                                          <p:spTgt spid="230531"/>
                                        </p:tgtEl>
                                        <p:attrNameLst>
                                          <p:attrName>ppt_x</p:attrName>
                                        </p:attrNameLst>
                                      </p:cBhvr>
                                      <p:tavLst>
                                        <p:tav tm="0">
                                          <p:val>
                                            <p:strVal val="ppt_x"/>
                                          </p:val>
                                        </p:tav>
                                        <p:tav tm="100000">
                                          <p:val>
                                            <p:strVal val="ppt_x"/>
                                          </p:val>
                                        </p:tav>
                                      </p:tavLst>
                                    </p:anim>
                                    <p:anim calcmode="lin" valueType="num">
                                      <p:cBhvr additive="base">
                                        <p:cTn id="390" dur="500"/>
                                        <p:tgtEl>
                                          <p:spTgt spid="230531"/>
                                        </p:tgtEl>
                                        <p:attrNameLst>
                                          <p:attrName>ppt_y</p:attrName>
                                        </p:attrNameLst>
                                      </p:cBhvr>
                                      <p:tavLst>
                                        <p:tav tm="0">
                                          <p:val>
                                            <p:strVal val="ppt_y"/>
                                          </p:val>
                                        </p:tav>
                                        <p:tav tm="100000">
                                          <p:val>
                                            <p:strVal val="1+ppt_h/2"/>
                                          </p:val>
                                        </p:tav>
                                      </p:tavLst>
                                    </p:anim>
                                    <p:set>
                                      <p:cBhvr>
                                        <p:cTn id="391" dur="1" fill="hold">
                                          <p:stCondLst>
                                            <p:cond delay="499"/>
                                          </p:stCondLst>
                                        </p:cTn>
                                        <p:tgtEl>
                                          <p:spTgt spid="230531"/>
                                        </p:tgtEl>
                                        <p:attrNameLst>
                                          <p:attrName>style.visibility</p:attrName>
                                        </p:attrNameLst>
                                      </p:cBhvr>
                                      <p:to>
                                        <p:strVal val="hidden"/>
                                      </p:to>
                                    </p:set>
                                  </p:childTnLst>
                                </p:cTn>
                              </p:par>
                              <p:par>
                                <p:cTn id="392" presetID="2" presetClass="exit" presetSubtype="4" fill="hold" grpId="0" nodeType="withEffect">
                                  <p:stCondLst>
                                    <p:cond delay="0"/>
                                  </p:stCondLst>
                                  <p:childTnLst>
                                    <p:anim calcmode="lin" valueType="num">
                                      <p:cBhvr additive="base">
                                        <p:cTn id="393" dur="500"/>
                                        <p:tgtEl>
                                          <p:spTgt spid="230532"/>
                                        </p:tgtEl>
                                        <p:attrNameLst>
                                          <p:attrName>ppt_x</p:attrName>
                                        </p:attrNameLst>
                                      </p:cBhvr>
                                      <p:tavLst>
                                        <p:tav tm="0">
                                          <p:val>
                                            <p:strVal val="ppt_x"/>
                                          </p:val>
                                        </p:tav>
                                        <p:tav tm="100000">
                                          <p:val>
                                            <p:strVal val="ppt_x"/>
                                          </p:val>
                                        </p:tav>
                                      </p:tavLst>
                                    </p:anim>
                                    <p:anim calcmode="lin" valueType="num">
                                      <p:cBhvr additive="base">
                                        <p:cTn id="394" dur="500"/>
                                        <p:tgtEl>
                                          <p:spTgt spid="230532"/>
                                        </p:tgtEl>
                                        <p:attrNameLst>
                                          <p:attrName>ppt_y</p:attrName>
                                        </p:attrNameLst>
                                      </p:cBhvr>
                                      <p:tavLst>
                                        <p:tav tm="0">
                                          <p:val>
                                            <p:strVal val="ppt_y"/>
                                          </p:val>
                                        </p:tav>
                                        <p:tav tm="100000">
                                          <p:val>
                                            <p:strVal val="1+ppt_h/2"/>
                                          </p:val>
                                        </p:tav>
                                      </p:tavLst>
                                    </p:anim>
                                    <p:set>
                                      <p:cBhvr>
                                        <p:cTn id="395" dur="1" fill="hold">
                                          <p:stCondLst>
                                            <p:cond delay="499"/>
                                          </p:stCondLst>
                                        </p:cTn>
                                        <p:tgtEl>
                                          <p:spTgt spid="230532"/>
                                        </p:tgtEl>
                                        <p:attrNameLst>
                                          <p:attrName>style.visibility</p:attrName>
                                        </p:attrNameLst>
                                      </p:cBhvr>
                                      <p:to>
                                        <p:strVal val="hidden"/>
                                      </p:to>
                                    </p:set>
                                  </p:childTnLst>
                                </p:cTn>
                              </p:par>
                              <p:par>
                                <p:cTn id="396" presetID="2" presetClass="exit" presetSubtype="4" fill="hold" grpId="0" nodeType="withEffect">
                                  <p:stCondLst>
                                    <p:cond delay="0"/>
                                  </p:stCondLst>
                                  <p:childTnLst>
                                    <p:anim calcmode="lin" valueType="num">
                                      <p:cBhvr additive="base">
                                        <p:cTn id="397" dur="500"/>
                                        <p:tgtEl>
                                          <p:spTgt spid="230533"/>
                                        </p:tgtEl>
                                        <p:attrNameLst>
                                          <p:attrName>ppt_x</p:attrName>
                                        </p:attrNameLst>
                                      </p:cBhvr>
                                      <p:tavLst>
                                        <p:tav tm="0">
                                          <p:val>
                                            <p:strVal val="ppt_x"/>
                                          </p:val>
                                        </p:tav>
                                        <p:tav tm="100000">
                                          <p:val>
                                            <p:strVal val="ppt_x"/>
                                          </p:val>
                                        </p:tav>
                                      </p:tavLst>
                                    </p:anim>
                                    <p:anim calcmode="lin" valueType="num">
                                      <p:cBhvr additive="base">
                                        <p:cTn id="398" dur="500"/>
                                        <p:tgtEl>
                                          <p:spTgt spid="230533"/>
                                        </p:tgtEl>
                                        <p:attrNameLst>
                                          <p:attrName>ppt_y</p:attrName>
                                        </p:attrNameLst>
                                      </p:cBhvr>
                                      <p:tavLst>
                                        <p:tav tm="0">
                                          <p:val>
                                            <p:strVal val="ppt_y"/>
                                          </p:val>
                                        </p:tav>
                                        <p:tav tm="100000">
                                          <p:val>
                                            <p:strVal val="1+ppt_h/2"/>
                                          </p:val>
                                        </p:tav>
                                      </p:tavLst>
                                    </p:anim>
                                    <p:set>
                                      <p:cBhvr>
                                        <p:cTn id="399" dur="1" fill="hold">
                                          <p:stCondLst>
                                            <p:cond delay="499"/>
                                          </p:stCondLst>
                                        </p:cTn>
                                        <p:tgtEl>
                                          <p:spTgt spid="230533"/>
                                        </p:tgtEl>
                                        <p:attrNameLst>
                                          <p:attrName>style.visibility</p:attrName>
                                        </p:attrNameLst>
                                      </p:cBhvr>
                                      <p:to>
                                        <p:strVal val="hidden"/>
                                      </p:to>
                                    </p:set>
                                  </p:childTnLst>
                                </p:cTn>
                              </p:par>
                              <p:par>
                                <p:cTn id="400" presetID="2" presetClass="exit" presetSubtype="4" fill="hold" grpId="0" nodeType="withEffect">
                                  <p:stCondLst>
                                    <p:cond delay="0"/>
                                  </p:stCondLst>
                                  <p:childTnLst>
                                    <p:anim calcmode="lin" valueType="num">
                                      <p:cBhvr additive="base">
                                        <p:cTn id="401" dur="500"/>
                                        <p:tgtEl>
                                          <p:spTgt spid="230534"/>
                                        </p:tgtEl>
                                        <p:attrNameLst>
                                          <p:attrName>ppt_x</p:attrName>
                                        </p:attrNameLst>
                                      </p:cBhvr>
                                      <p:tavLst>
                                        <p:tav tm="0">
                                          <p:val>
                                            <p:strVal val="ppt_x"/>
                                          </p:val>
                                        </p:tav>
                                        <p:tav tm="100000">
                                          <p:val>
                                            <p:strVal val="ppt_x"/>
                                          </p:val>
                                        </p:tav>
                                      </p:tavLst>
                                    </p:anim>
                                    <p:anim calcmode="lin" valueType="num">
                                      <p:cBhvr additive="base">
                                        <p:cTn id="402" dur="500"/>
                                        <p:tgtEl>
                                          <p:spTgt spid="230534"/>
                                        </p:tgtEl>
                                        <p:attrNameLst>
                                          <p:attrName>ppt_y</p:attrName>
                                        </p:attrNameLst>
                                      </p:cBhvr>
                                      <p:tavLst>
                                        <p:tav tm="0">
                                          <p:val>
                                            <p:strVal val="ppt_y"/>
                                          </p:val>
                                        </p:tav>
                                        <p:tav tm="100000">
                                          <p:val>
                                            <p:strVal val="1+ppt_h/2"/>
                                          </p:val>
                                        </p:tav>
                                      </p:tavLst>
                                    </p:anim>
                                    <p:set>
                                      <p:cBhvr>
                                        <p:cTn id="403" dur="1" fill="hold">
                                          <p:stCondLst>
                                            <p:cond delay="499"/>
                                          </p:stCondLst>
                                        </p:cTn>
                                        <p:tgtEl>
                                          <p:spTgt spid="230534"/>
                                        </p:tgtEl>
                                        <p:attrNameLst>
                                          <p:attrName>style.visibility</p:attrName>
                                        </p:attrNameLst>
                                      </p:cBhvr>
                                      <p:to>
                                        <p:strVal val="hidden"/>
                                      </p:to>
                                    </p:set>
                                  </p:childTnLst>
                                </p:cTn>
                              </p:par>
                              <p:par>
                                <p:cTn id="404" presetID="2" presetClass="exit" presetSubtype="4" fill="hold" grpId="0" nodeType="withEffect">
                                  <p:stCondLst>
                                    <p:cond delay="0"/>
                                  </p:stCondLst>
                                  <p:childTnLst>
                                    <p:anim calcmode="lin" valueType="num">
                                      <p:cBhvr additive="base">
                                        <p:cTn id="405" dur="500"/>
                                        <p:tgtEl>
                                          <p:spTgt spid="230461"/>
                                        </p:tgtEl>
                                        <p:attrNameLst>
                                          <p:attrName>ppt_x</p:attrName>
                                        </p:attrNameLst>
                                      </p:cBhvr>
                                      <p:tavLst>
                                        <p:tav tm="0">
                                          <p:val>
                                            <p:strVal val="ppt_x"/>
                                          </p:val>
                                        </p:tav>
                                        <p:tav tm="100000">
                                          <p:val>
                                            <p:strVal val="ppt_x"/>
                                          </p:val>
                                        </p:tav>
                                      </p:tavLst>
                                    </p:anim>
                                    <p:anim calcmode="lin" valueType="num">
                                      <p:cBhvr additive="base">
                                        <p:cTn id="406" dur="500"/>
                                        <p:tgtEl>
                                          <p:spTgt spid="230461"/>
                                        </p:tgtEl>
                                        <p:attrNameLst>
                                          <p:attrName>ppt_y</p:attrName>
                                        </p:attrNameLst>
                                      </p:cBhvr>
                                      <p:tavLst>
                                        <p:tav tm="0">
                                          <p:val>
                                            <p:strVal val="ppt_y"/>
                                          </p:val>
                                        </p:tav>
                                        <p:tav tm="100000">
                                          <p:val>
                                            <p:strVal val="1+ppt_h/2"/>
                                          </p:val>
                                        </p:tav>
                                      </p:tavLst>
                                    </p:anim>
                                    <p:set>
                                      <p:cBhvr>
                                        <p:cTn id="407" dur="1" fill="hold">
                                          <p:stCondLst>
                                            <p:cond delay="499"/>
                                          </p:stCondLst>
                                        </p:cTn>
                                        <p:tgtEl>
                                          <p:spTgt spid="230461"/>
                                        </p:tgtEl>
                                        <p:attrNameLst>
                                          <p:attrName>style.visibility</p:attrName>
                                        </p:attrNameLst>
                                      </p:cBhvr>
                                      <p:to>
                                        <p:strVal val="hidden"/>
                                      </p:to>
                                    </p:set>
                                  </p:childTnLst>
                                </p:cTn>
                              </p:par>
                              <p:par>
                                <p:cTn id="408" presetID="2" presetClass="exit" presetSubtype="4" fill="hold" grpId="0" nodeType="withEffect">
                                  <p:stCondLst>
                                    <p:cond delay="0"/>
                                  </p:stCondLst>
                                  <p:childTnLst>
                                    <p:anim calcmode="lin" valueType="num">
                                      <p:cBhvr additive="base">
                                        <p:cTn id="409" dur="500"/>
                                        <p:tgtEl>
                                          <p:spTgt spid="230462"/>
                                        </p:tgtEl>
                                        <p:attrNameLst>
                                          <p:attrName>ppt_x</p:attrName>
                                        </p:attrNameLst>
                                      </p:cBhvr>
                                      <p:tavLst>
                                        <p:tav tm="0">
                                          <p:val>
                                            <p:strVal val="ppt_x"/>
                                          </p:val>
                                        </p:tav>
                                        <p:tav tm="100000">
                                          <p:val>
                                            <p:strVal val="ppt_x"/>
                                          </p:val>
                                        </p:tav>
                                      </p:tavLst>
                                    </p:anim>
                                    <p:anim calcmode="lin" valueType="num">
                                      <p:cBhvr additive="base">
                                        <p:cTn id="410" dur="500"/>
                                        <p:tgtEl>
                                          <p:spTgt spid="230462"/>
                                        </p:tgtEl>
                                        <p:attrNameLst>
                                          <p:attrName>ppt_y</p:attrName>
                                        </p:attrNameLst>
                                      </p:cBhvr>
                                      <p:tavLst>
                                        <p:tav tm="0">
                                          <p:val>
                                            <p:strVal val="ppt_y"/>
                                          </p:val>
                                        </p:tav>
                                        <p:tav tm="100000">
                                          <p:val>
                                            <p:strVal val="1+ppt_h/2"/>
                                          </p:val>
                                        </p:tav>
                                      </p:tavLst>
                                    </p:anim>
                                    <p:set>
                                      <p:cBhvr>
                                        <p:cTn id="411" dur="1" fill="hold">
                                          <p:stCondLst>
                                            <p:cond delay="499"/>
                                          </p:stCondLst>
                                        </p:cTn>
                                        <p:tgtEl>
                                          <p:spTgt spid="230462"/>
                                        </p:tgtEl>
                                        <p:attrNameLst>
                                          <p:attrName>style.visibility</p:attrName>
                                        </p:attrNameLst>
                                      </p:cBhvr>
                                      <p:to>
                                        <p:strVal val="hidden"/>
                                      </p:to>
                                    </p:set>
                                  </p:childTnLst>
                                </p:cTn>
                              </p:par>
                              <p:par>
                                <p:cTn id="412" presetID="2" presetClass="exit" presetSubtype="4" fill="hold" grpId="0" nodeType="withEffect">
                                  <p:stCondLst>
                                    <p:cond delay="0"/>
                                  </p:stCondLst>
                                  <p:childTnLst>
                                    <p:anim calcmode="lin" valueType="num">
                                      <p:cBhvr additive="base">
                                        <p:cTn id="413" dur="500"/>
                                        <p:tgtEl>
                                          <p:spTgt spid="230463"/>
                                        </p:tgtEl>
                                        <p:attrNameLst>
                                          <p:attrName>ppt_x</p:attrName>
                                        </p:attrNameLst>
                                      </p:cBhvr>
                                      <p:tavLst>
                                        <p:tav tm="0">
                                          <p:val>
                                            <p:strVal val="ppt_x"/>
                                          </p:val>
                                        </p:tav>
                                        <p:tav tm="100000">
                                          <p:val>
                                            <p:strVal val="ppt_x"/>
                                          </p:val>
                                        </p:tav>
                                      </p:tavLst>
                                    </p:anim>
                                    <p:anim calcmode="lin" valueType="num">
                                      <p:cBhvr additive="base">
                                        <p:cTn id="414" dur="500"/>
                                        <p:tgtEl>
                                          <p:spTgt spid="230463"/>
                                        </p:tgtEl>
                                        <p:attrNameLst>
                                          <p:attrName>ppt_y</p:attrName>
                                        </p:attrNameLst>
                                      </p:cBhvr>
                                      <p:tavLst>
                                        <p:tav tm="0">
                                          <p:val>
                                            <p:strVal val="ppt_y"/>
                                          </p:val>
                                        </p:tav>
                                        <p:tav tm="100000">
                                          <p:val>
                                            <p:strVal val="1+ppt_h/2"/>
                                          </p:val>
                                        </p:tav>
                                      </p:tavLst>
                                    </p:anim>
                                    <p:set>
                                      <p:cBhvr>
                                        <p:cTn id="415" dur="1" fill="hold">
                                          <p:stCondLst>
                                            <p:cond delay="499"/>
                                          </p:stCondLst>
                                        </p:cTn>
                                        <p:tgtEl>
                                          <p:spTgt spid="230463"/>
                                        </p:tgtEl>
                                        <p:attrNameLst>
                                          <p:attrName>style.visibility</p:attrName>
                                        </p:attrNameLst>
                                      </p:cBhvr>
                                      <p:to>
                                        <p:strVal val="hidden"/>
                                      </p:to>
                                    </p:set>
                                  </p:childTnLst>
                                </p:cTn>
                              </p:par>
                              <p:par>
                                <p:cTn id="416" presetID="2" presetClass="exit" presetSubtype="4" fill="hold" grpId="1" nodeType="withEffect">
                                  <p:stCondLst>
                                    <p:cond delay="0"/>
                                  </p:stCondLst>
                                  <p:childTnLst>
                                    <p:anim calcmode="lin" valueType="num">
                                      <p:cBhvr additive="base">
                                        <p:cTn id="417" dur="500"/>
                                        <p:tgtEl>
                                          <p:spTgt spid="230546"/>
                                        </p:tgtEl>
                                        <p:attrNameLst>
                                          <p:attrName>ppt_x</p:attrName>
                                        </p:attrNameLst>
                                      </p:cBhvr>
                                      <p:tavLst>
                                        <p:tav tm="0">
                                          <p:val>
                                            <p:strVal val="ppt_x"/>
                                          </p:val>
                                        </p:tav>
                                        <p:tav tm="100000">
                                          <p:val>
                                            <p:strVal val="ppt_x"/>
                                          </p:val>
                                        </p:tav>
                                      </p:tavLst>
                                    </p:anim>
                                    <p:anim calcmode="lin" valueType="num">
                                      <p:cBhvr additive="base">
                                        <p:cTn id="418" dur="500"/>
                                        <p:tgtEl>
                                          <p:spTgt spid="230546"/>
                                        </p:tgtEl>
                                        <p:attrNameLst>
                                          <p:attrName>ppt_y</p:attrName>
                                        </p:attrNameLst>
                                      </p:cBhvr>
                                      <p:tavLst>
                                        <p:tav tm="0">
                                          <p:val>
                                            <p:strVal val="ppt_y"/>
                                          </p:val>
                                        </p:tav>
                                        <p:tav tm="100000">
                                          <p:val>
                                            <p:strVal val="1+ppt_h/2"/>
                                          </p:val>
                                        </p:tav>
                                      </p:tavLst>
                                    </p:anim>
                                    <p:set>
                                      <p:cBhvr>
                                        <p:cTn id="419" dur="1" fill="hold">
                                          <p:stCondLst>
                                            <p:cond delay="499"/>
                                          </p:stCondLst>
                                        </p:cTn>
                                        <p:tgtEl>
                                          <p:spTgt spid="2305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409" grpId="0" animBg="1"/>
      <p:bldP spid="230415" grpId="0" animBg="1"/>
      <p:bldP spid="230416" grpId="0" animBg="1"/>
      <p:bldP spid="230419" grpId="0" animBg="1"/>
      <p:bldP spid="230420" grpId="0" animBg="1"/>
      <p:bldP spid="230421" grpId="0" animBg="1"/>
      <p:bldP spid="230422" grpId="0" animBg="1"/>
      <p:bldP spid="230423" grpId="0" animBg="1"/>
      <p:bldP spid="230424" grpId="0" animBg="1"/>
      <p:bldP spid="230431" grpId="0" animBg="1"/>
      <p:bldP spid="230432" grpId="0" animBg="1"/>
      <p:bldP spid="230433" grpId="0" animBg="1"/>
      <p:bldP spid="230434" grpId="0" animBg="1"/>
      <p:bldP spid="230435" grpId="0" animBg="1"/>
      <p:bldP spid="230436" grpId="0" animBg="1"/>
      <p:bldP spid="230437" grpId="0" animBg="1"/>
      <p:bldP spid="230438" grpId="0" animBg="1"/>
      <p:bldP spid="230439" grpId="0" animBg="1"/>
      <p:bldP spid="230440" grpId="0" animBg="1"/>
      <p:bldP spid="230441" grpId="0" animBg="1"/>
      <p:bldP spid="230452" grpId="0" animBg="1"/>
      <p:bldP spid="230454" grpId="0" animBg="1"/>
      <p:bldP spid="230455" grpId="0" animBg="1"/>
      <p:bldP spid="230458" grpId="0" animBg="1"/>
      <p:bldP spid="230459" grpId="0" animBg="1"/>
      <p:bldP spid="230460" grpId="0" animBg="1"/>
      <p:bldP spid="230460" grpId="1" animBg="1"/>
      <p:bldP spid="230461" grpId="0" animBg="1"/>
      <p:bldP spid="230462" grpId="0" animBg="1"/>
      <p:bldP spid="230463" grpId="0" animBg="1"/>
      <p:bldP spid="230468" grpId="0" animBg="1"/>
      <p:bldP spid="230470" grpId="0" animBg="1"/>
      <p:bldP spid="230471" grpId="0" animBg="1"/>
      <p:bldP spid="230472" grpId="0" animBg="1"/>
      <p:bldP spid="230472" grpId="1" animBg="1"/>
      <p:bldP spid="230473" grpId="0" animBg="1"/>
      <p:bldP spid="230474" grpId="0" animBg="1"/>
      <p:bldP spid="230475" grpId="0" animBg="1"/>
      <p:bldP spid="230476" grpId="0" animBg="1"/>
      <p:bldP spid="230477" grpId="0" animBg="1"/>
      <p:bldP spid="230478" grpId="0" animBg="1"/>
      <p:bldP spid="230479" grpId="0" animBg="1"/>
      <p:bldP spid="230480" grpId="0" animBg="1"/>
      <p:bldP spid="230493" grpId="0"/>
      <p:bldP spid="230493" grpId="1"/>
      <p:bldP spid="230494" grpId="0"/>
      <p:bldP spid="230496" grpId="0"/>
      <p:bldP spid="230496" grpId="1"/>
      <p:bldP spid="230499" grpId="0"/>
      <p:bldP spid="230500" grpId="0"/>
      <p:bldP spid="230500" grpId="1"/>
      <p:bldP spid="230502" grpId="0"/>
      <p:bldP spid="230502" grpId="1"/>
      <p:bldP spid="230505" grpId="0"/>
      <p:bldP spid="230506" grpId="0"/>
      <p:bldP spid="230506" grpId="1"/>
      <p:bldP spid="230507" grpId="0"/>
      <p:bldP spid="230508" grpId="0"/>
      <p:bldP spid="230508" grpId="1"/>
      <p:bldP spid="230509" grpId="0"/>
      <p:bldP spid="230509" grpId="1"/>
      <p:bldP spid="230510" grpId="0"/>
      <p:bldP spid="230511" grpId="0"/>
      <p:bldP spid="230512" grpId="0"/>
      <p:bldP spid="230513" grpId="0"/>
      <p:bldP spid="230520" grpId="0"/>
      <p:bldP spid="230521" grpId="0"/>
      <p:bldP spid="230521" grpId="1"/>
      <p:bldP spid="230522" grpId="0"/>
      <p:bldP spid="230523" grpId="0"/>
      <p:bldP spid="230524" grpId="0"/>
      <p:bldP spid="230526" grpId="0"/>
      <p:bldP spid="230526" grpId="1"/>
      <p:bldP spid="230527" grpId="0"/>
      <p:bldP spid="230528" grpId="0"/>
      <p:bldP spid="230529" grpId="0"/>
      <p:bldP spid="230530" grpId="0"/>
      <p:bldP spid="230531" grpId="0"/>
      <p:bldP spid="230532" grpId="0"/>
      <p:bldP spid="230533" grpId="0"/>
      <p:bldP spid="230534" grpId="0"/>
      <p:bldP spid="230545" grpId="0" animBg="1"/>
      <p:bldP spid="230545" grpId="1" animBg="1"/>
      <p:bldP spid="230546" grpId="0" animBg="1"/>
      <p:bldP spid="230546" grpId="1" animBg="1"/>
      <p:bldP spid="137"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Rectangle 2"/>
          <p:cNvSpPr>
            <a:spLocks noGrp="1" noChangeArrowheads="1"/>
          </p:cNvSpPr>
          <p:nvPr>
            <p:ph type="title"/>
          </p:nvPr>
        </p:nvSpPr>
        <p:spPr/>
        <p:txBody>
          <a:bodyPr/>
          <a:lstStyle/>
          <a:p>
            <a:pPr eaLnBrk="1" hangingPunct="1">
              <a:defRPr/>
            </a:pPr>
            <a:r>
              <a:rPr lang="en-US" altLang="zh-CN" smtClean="0">
                <a:ea typeface="宋体" pitchFamily="2" charset="-122"/>
                <a:sym typeface="Symbol" pitchFamily="18" charset="2"/>
              </a:rPr>
              <a:t></a:t>
            </a:r>
            <a:r>
              <a:rPr lang="en-US" altLang="zh-CN" smtClean="0">
                <a:ea typeface="宋体" pitchFamily="2" charset="-122"/>
              </a:rPr>
              <a:t>-</a:t>
            </a:r>
            <a:r>
              <a:rPr lang="en-US" altLang="zh-CN" smtClean="0">
                <a:ea typeface="宋体" pitchFamily="2" charset="-122"/>
                <a:sym typeface="Symbol" pitchFamily="18" charset="2"/>
              </a:rPr>
              <a:t></a:t>
            </a:r>
            <a:r>
              <a:rPr lang="en-US" altLang="zh-CN" smtClean="0"/>
              <a:t> Pruning</a:t>
            </a:r>
          </a:p>
        </p:txBody>
      </p:sp>
      <p:sp>
        <p:nvSpPr>
          <p:cNvPr id="248835" name="Rectangle 3"/>
          <p:cNvSpPr>
            <a:spLocks noGrp="1" noChangeArrowheads="1"/>
          </p:cNvSpPr>
          <p:nvPr>
            <p:ph type="body" idx="1"/>
          </p:nvPr>
        </p:nvSpPr>
        <p:spPr>
          <a:xfrm>
            <a:off x="304800" y="1066800"/>
            <a:ext cx="8515350" cy="5562600"/>
          </a:xfrm>
        </p:spPr>
        <p:txBody>
          <a:bodyPr/>
          <a:lstStyle/>
          <a:p>
            <a:pPr eaLnBrk="1" hangingPunct="1">
              <a:lnSpc>
                <a:spcPct val="110000"/>
              </a:lnSpc>
              <a:defRPr/>
            </a:pPr>
            <a:r>
              <a:rPr lang="en-US" altLang="zh-CN" i="1" smtClean="0">
                <a:solidFill>
                  <a:srgbClr val="FF0000"/>
                </a:solidFill>
              </a:rPr>
              <a:t>α</a:t>
            </a:r>
            <a:r>
              <a:rPr lang="zh-CN" altLang="en-US" smtClean="0">
                <a:solidFill>
                  <a:srgbClr val="FF0000"/>
                </a:solidFill>
              </a:rPr>
              <a:t>剪枝</a:t>
            </a:r>
            <a:r>
              <a:rPr lang="zh-CN" altLang="en-US" smtClean="0"/>
              <a:t>（</a:t>
            </a:r>
            <a:r>
              <a:rPr lang="en-US" altLang="zh-CN" i="1" smtClean="0"/>
              <a:t>α</a:t>
            </a:r>
            <a:r>
              <a:rPr lang="en-US" altLang="zh-CN" smtClean="0"/>
              <a:t>=</a:t>
            </a:r>
            <a:r>
              <a:rPr lang="zh-CN" altLang="en-US" smtClean="0"/>
              <a:t>迄今为止</a:t>
            </a:r>
            <a:r>
              <a:rPr lang="en-US" altLang="zh-CN" smtClean="0"/>
              <a:t>MAX</a:t>
            </a:r>
            <a:r>
              <a:rPr lang="zh-CN" altLang="en-US" smtClean="0"/>
              <a:t>的极大值）</a:t>
            </a:r>
          </a:p>
          <a:p>
            <a:pPr lvl="1" eaLnBrk="1" hangingPunct="1">
              <a:lnSpc>
                <a:spcPct val="110000"/>
              </a:lnSpc>
              <a:defRPr/>
            </a:pPr>
            <a:r>
              <a:rPr lang="zh-CN" altLang="en-US" sz="2600" smtClean="0"/>
              <a:t>若</a:t>
            </a:r>
            <a:r>
              <a:rPr lang="en-US" altLang="zh-CN" sz="2600" i="1" smtClean="0">
                <a:solidFill>
                  <a:srgbClr val="FF0000"/>
                </a:solidFill>
              </a:rPr>
              <a:t>α</a:t>
            </a:r>
            <a:r>
              <a:rPr lang="zh-CN" altLang="en-US" sz="2600" baseline="-25000" smtClean="0">
                <a:solidFill>
                  <a:srgbClr val="FF0000"/>
                </a:solidFill>
              </a:rPr>
              <a:t>先辈层</a:t>
            </a:r>
            <a:r>
              <a:rPr lang="zh-CN" altLang="en-US" sz="2600" smtClean="0"/>
              <a:t>≥</a:t>
            </a:r>
            <a:r>
              <a:rPr lang="en-US" altLang="zh-CN" sz="2600" i="1" smtClean="0"/>
              <a:t>β</a:t>
            </a:r>
            <a:r>
              <a:rPr lang="zh-CN" altLang="en-US" sz="2600" baseline="-25000" smtClean="0"/>
              <a:t>后继层</a:t>
            </a:r>
            <a:r>
              <a:rPr lang="zh-CN" altLang="en-US" sz="2600" smtClean="0"/>
              <a:t>，则可中止该</a:t>
            </a:r>
            <a:r>
              <a:rPr lang="en-US" altLang="zh-CN" sz="2600" i="1" smtClean="0"/>
              <a:t>β</a:t>
            </a:r>
            <a:r>
              <a:rPr lang="zh-CN" altLang="en-US" sz="2600" smtClean="0"/>
              <a:t>对应的</a:t>
            </a:r>
            <a:r>
              <a:rPr lang="en-US" altLang="zh-CN" sz="2600" smtClean="0"/>
              <a:t>MIN</a:t>
            </a:r>
            <a:r>
              <a:rPr lang="zh-CN" altLang="en-US" sz="2600" smtClean="0"/>
              <a:t>节点以下的搜索过程。这个</a:t>
            </a:r>
            <a:r>
              <a:rPr lang="en-US" altLang="zh-CN" sz="2600" smtClean="0"/>
              <a:t>MIN</a:t>
            </a:r>
            <a:r>
              <a:rPr lang="zh-CN" altLang="en-US" sz="2600" smtClean="0"/>
              <a:t>节点最终的倒推值就确定为这个</a:t>
            </a:r>
            <a:r>
              <a:rPr lang="en-US" altLang="zh-CN" sz="2600" i="1" smtClean="0"/>
              <a:t>β</a:t>
            </a:r>
            <a:r>
              <a:rPr lang="zh-CN" altLang="en-US" sz="2600" smtClean="0"/>
              <a:t>值。</a:t>
            </a:r>
          </a:p>
          <a:p>
            <a:pPr lvl="1" eaLnBrk="1" hangingPunct="1">
              <a:lnSpc>
                <a:spcPct val="110000"/>
              </a:lnSpc>
              <a:defRPr/>
            </a:pPr>
            <a:endParaRPr lang="zh-CN" altLang="en-US" sz="2600" smtClean="0"/>
          </a:p>
          <a:p>
            <a:pPr eaLnBrk="1" hangingPunct="1">
              <a:lnSpc>
                <a:spcPct val="110000"/>
              </a:lnSpc>
              <a:defRPr/>
            </a:pPr>
            <a:r>
              <a:rPr lang="en-US" altLang="zh-CN" i="1" smtClean="0">
                <a:solidFill>
                  <a:srgbClr val="FF0000"/>
                </a:solidFill>
              </a:rPr>
              <a:t>β</a:t>
            </a:r>
            <a:r>
              <a:rPr lang="zh-CN" altLang="en-US" smtClean="0">
                <a:solidFill>
                  <a:srgbClr val="FF0000"/>
                </a:solidFill>
              </a:rPr>
              <a:t>剪枝</a:t>
            </a:r>
            <a:r>
              <a:rPr lang="zh-CN" altLang="en-US" smtClean="0"/>
              <a:t>（</a:t>
            </a:r>
            <a:r>
              <a:rPr lang="en-US" altLang="zh-CN" i="1" smtClean="0"/>
              <a:t>β</a:t>
            </a:r>
            <a:r>
              <a:rPr lang="en-US" altLang="zh-CN" smtClean="0"/>
              <a:t>=</a:t>
            </a:r>
            <a:r>
              <a:rPr lang="zh-CN" altLang="en-US" smtClean="0"/>
              <a:t>迄今为止</a:t>
            </a:r>
            <a:r>
              <a:rPr lang="en-US" altLang="zh-CN" smtClean="0"/>
              <a:t>MIN</a:t>
            </a:r>
            <a:r>
              <a:rPr lang="zh-CN" altLang="en-US" smtClean="0"/>
              <a:t>的极小值）</a:t>
            </a:r>
          </a:p>
          <a:p>
            <a:pPr lvl="1" eaLnBrk="1" hangingPunct="1">
              <a:lnSpc>
                <a:spcPct val="110000"/>
              </a:lnSpc>
              <a:defRPr/>
            </a:pPr>
            <a:r>
              <a:rPr lang="zh-CN" altLang="en-US" sz="2600" smtClean="0"/>
              <a:t>若</a:t>
            </a:r>
            <a:r>
              <a:rPr lang="en-US" altLang="zh-CN" sz="2600" i="1" smtClean="0">
                <a:solidFill>
                  <a:srgbClr val="FF0000"/>
                </a:solidFill>
              </a:rPr>
              <a:t>β</a:t>
            </a:r>
            <a:r>
              <a:rPr lang="zh-CN" altLang="en-US" sz="2600" baseline="-25000" smtClean="0">
                <a:solidFill>
                  <a:srgbClr val="FF0000"/>
                </a:solidFill>
              </a:rPr>
              <a:t>先辈层</a:t>
            </a:r>
            <a:r>
              <a:rPr lang="zh-CN" altLang="en-US" sz="2600" smtClean="0">
                <a:latin typeface="仿宋_GB2312" pitchFamily="49" charset="-122"/>
              </a:rPr>
              <a:t>≤</a:t>
            </a:r>
            <a:r>
              <a:rPr lang="en-US" altLang="zh-CN" sz="2600" i="1" smtClean="0"/>
              <a:t>α</a:t>
            </a:r>
            <a:r>
              <a:rPr lang="zh-CN" altLang="en-US" sz="2600" baseline="-25000" smtClean="0"/>
              <a:t>后继层</a:t>
            </a:r>
            <a:r>
              <a:rPr lang="zh-CN" altLang="en-US" sz="2600" smtClean="0"/>
              <a:t>，则可以中止该</a:t>
            </a:r>
            <a:r>
              <a:rPr lang="en-US" altLang="zh-CN" sz="2600" i="1" smtClean="0"/>
              <a:t>α</a:t>
            </a:r>
            <a:r>
              <a:rPr lang="zh-CN" altLang="en-US" sz="2600" smtClean="0"/>
              <a:t>对应的</a:t>
            </a:r>
            <a:r>
              <a:rPr lang="en-US" altLang="zh-CN" sz="2600" smtClean="0"/>
              <a:t>MAX</a:t>
            </a:r>
            <a:r>
              <a:rPr lang="zh-CN" altLang="en-US" sz="2600" smtClean="0"/>
              <a:t>节点以下的搜索过程。这个</a:t>
            </a:r>
            <a:r>
              <a:rPr lang="en-US" altLang="zh-CN" sz="2600" smtClean="0"/>
              <a:t>MAX</a:t>
            </a:r>
            <a:r>
              <a:rPr lang="zh-CN" altLang="en-US" sz="2600" smtClean="0"/>
              <a:t>节点的最终倒推值就确定为这个</a:t>
            </a:r>
            <a:r>
              <a:rPr lang="en-US" altLang="zh-CN" sz="2600" i="1" smtClean="0"/>
              <a:t>α</a:t>
            </a:r>
            <a:r>
              <a:rPr lang="zh-CN" altLang="en-US" sz="2600" smtClean="0"/>
              <a:t>值。</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0" name="Rectangle 2"/>
          <p:cNvSpPr>
            <a:spLocks noGrp="1" noChangeArrowheads="1"/>
          </p:cNvSpPr>
          <p:nvPr>
            <p:ph type="title"/>
          </p:nvPr>
        </p:nvSpPr>
        <p:spPr/>
        <p:txBody>
          <a:bodyPr/>
          <a:lstStyle/>
          <a:p>
            <a:pPr eaLnBrk="1" hangingPunct="1">
              <a:defRPr/>
            </a:pPr>
            <a:r>
              <a:rPr lang="en-US" altLang="zh-CN" smtClean="0">
                <a:ea typeface="宋体" pitchFamily="2" charset="-122"/>
                <a:sym typeface="Symbol" pitchFamily="18" charset="2"/>
              </a:rPr>
              <a:t></a:t>
            </a:r>
            <a:r>
              <a:rPr lang="en-US" altLang="zh-CN" smtClean="0">
                <a:ea typeface="宋体" pitchFamily="2" charset="-122"/>
              </a:rPr>
              <a:t>-</a:t>
            </a:r>
            <a:r>
              <a:rPr lang="en-US" altLang="zh-CN" smtClean="0">
                <a:ea typeface="宋体" pitchFamily="2" charset="-122"/>
                <a:sym typeface="Symbol" pitchFamily="18" charset="2"/>
              </a:rPr>
              <a:t></a:t>
            </a:r>
            <a:r>
              <a:rPr lang="en-US" altLang="zh-CN" smtClean="0"/>
              <a:t> Pruning</a:t>
            </a:r>
          </a:p>
        </p:txBody>
      </p:sp>
      <p:pic>
        <p:nvPicPr>
          <p:cNvPr id="29699"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550" y="1773238"/>
            <a:ext cx="7621588" cy="4686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2936" name="Rectangle 8"/>
          <p:cNvSpPr>
            <a:spLocks noChangeArrowheads="1"/>
          </p:cNvSpPr>
          <p:nvPr/>
        </p:nvSpPr>
        <p:spPr bwMode="auto">
          <a:xfrm>
            <a:off x="395288" y="908050"/>
            <a:ext cx="4392612" cy="831850"/>
          </a:xfrm>
          <a:prstGeom prst="rect">
            <a:avLst/>
          </a:prstGeom>
          <a:solidFill>
            <a:srgbClr val="F9D107"/>
          </a:solidFill>
          <a:ln w="9525">
            <a:solidFill>
              <a:schemeClr val="accent2"/>
            </a:solidFill>
            <a:miter lim="800000"/>
            <a:headEnd/>
            <a:tailEnd/>
          </a:ln>
          <a:effectLst>
            <a:outerShdw dist="107763" dir="13500000" algn="ctr" rotWithShape="0">
              <a:schemeClr val="bg2">
                <a:alpha val="50000"/>
              </a:schemeClr>
            </a:outerShdw>
          </a:effectLst>
        </p:spPr>
        <p:txBody>
          <a:bodyPr lIns="18000" rIns="18000">
            <a:spAutoFit/>
          </a:bodyPr>
          <a:lstStyle/>
          <a:p>
            <a:pPr marL="447675" lvl="1" indent="-268288" eaLnBrk="1" hangingPunct="1">
              <a:buFont typeface="Wingdings" pitchFamily="2" charset="2"/>
              <a:buChar char="Ø"/>
              <a:defRPr/>
            </a:pPr>
            <a:r>
              <a:rPr lang="en-US" altLang="zh-CN" b="1" dirty="0">
                <a:solidFill>
                  <a:srgbClr val="FF0000"/>
                </a:solidFill>
                <a:effectLst>
                  <a:outerShdw blurRad="38100" dist="38100" dir="2700000" algn="tl">
                    <a:srgbClr val="000000"/>
                  </a:outerShdw>
                </a:effectLst>
              </a:rPr>
              <a:t>MAX</a:t>
            </a:r>
            <a:r>
              <a:rPr lang="zh-CN" altLang="en-US" b="1" dirty="0">
                <a:solidFill>
                  <a:srgbClr val="FF0000"/>
                </a:solidFill>
                <a:effectLst>
                  <a:outerShdw blurRad="38100" dist="38100" dir="2700000" algn="tl">
                    <a:srgbClr val="000000"/>
                  </a:outerShdw>
                </a:effectLst>
              </a:rPr>
              <a:t>节点的</a:t>
            </a:r>
            <a:r>
              <a:rPr lang="en-US" altLang="zh-CN" b="1" i="1" dirty="0">
                <a:solidFill>
                  <a:srgbClr val="FF0000"/>
                </a:solidFill>
                <a:effectLst>
                  <a:outerShdw blurRad="38100" dist="38100" dir="2700000" algn="tl">
                    <a:srgbClr val="000000"/>
                  </a:outerShdw>
                </a:effectLst>
              </a:rPr>
              <a:t>α</a:t>
            </a:r>
            <a:r>
              <a:rPr lang="zh-CN" altLang="en-US" b="1" dirty="0">
                <a:solidFill>
                  <a:srgbClr val="FF0000"/>
                </a:solidFill>
                <a:effectLst>
                  <a:outerShdw blurRad="38100" dist="38100" dir="2700000" algn="tl">
                    <a:srgbClr val="000000"/>
                  </a:outerShdw>
                </a:effectLst>
              </a:rPr>
              <a:t>值永不下降</a:t>
            </a:r>
          </a:p>
          <a:p>
            <a:pPr marL="447675" lvl="1" indent="-268288" eaLnBrk="1" hangingPunct="1">
              <a:buFont typeface="Wingdings" pitchFamily="2" charset="2"/>
              <a:buChar char="Ø"/>
              <a:defRPr/>
            </a:pPr>
            <a:r>
              <a:rPr lang="en-US" altLang="zh-CN" b="1" dirty="0">
                <a:solidFill>
                  <a:schemeClr val="accent2"/>
                </a:solidFill>
                <a:effectLst>
                  <a:outerShdw blurRad="38100" dist="38100" dir="2700000" algn="tl">
                    <a:srgbClr val="000000"/>
                  </a:outerShdw>
                </a:effectLst>
              </a:rPr>
              <a:t>MIN</a:t>
            </a:r>
            <a:r>
              <a:rPr lang="zh-CN" altLang="en-US" b="1" dirty="0">
                <a:solidFill>
                  <a:schemeClr val="accent2"/>
                </a:solidFill>
                <a:effectLst>
                  <a:outerShdw blurRad="38100" dist="38100" dir="2700000" algn="tl">
                    <a:srgbClr val="000000"/>
                  </a:outerShdw>
                </a:effectLst>
              </a:rPr>
              <a:t>节点的</a:t>
            </a:r>
            <a:r>
              <a:rPr lang="en-US" altLang="zh-CN" b="1" i="1" dirty="0">
                <a:solidFill>
                  <a:schemeClr val="accent2"/>
                </a:solidFill>
                <a:effectLst>
                  <a:outerShdw blurRad="38100" dist="38100" dir="2700000" algn="tl">
                    <a:srgbClr val="000000"/>
                  </a:outerShdw>
                </a:effectLst>
              </a:rPr>
              <a:t>β</a:t>
            </a:r>
            <a:r>
              <a:rPr lang="zh-CN" altLang="en-US" b="1" dirty="0">
                <a:solidFill>
                  <a:schemeClr val="accent2"/>
                </a:solidFill>
                <a:effectLst>
                  <a:outerShdw blurRad="38100" dist="38100" dir="2700000" algn="tl">
                    <a:srgbClr val="000000"/>
                  </a:outerShdw>
                </a:effectLst>
              </a:rPr>
              <a:t>值永不上升</a:t>
            </a:r>
          </a:p>
        </p:txBody>
      </p:sp>
      <p:sp>
        <p:nvSpPr>
          <p:cNvPr id="2" name="文本框 1"/>
          <p:cNvSpPr txBox="1"/>
          <p:nvPr/>
        </p:nvSpPr>
        <p:spPr>
          <a:xfrm>
            <a:off x="2411413" y="5229225"/>
            <a:ext cx="1081087" cy="461963"/>
          </a:xfrm>
          <a:prstGeom prst="rect">
            <a:avLst/>
          </a:prstGeom>
          <a:noFill/>
        </p:spPr>
        <p:txBody>
          <a:bodyPr>
            <a:spAutoFit/>
          </a:bodyPr>
          <a:lstStyle/>
          <a:p>
            <a:pPr eaLnBrk="1" hangingPunct="1">
              <a:defRPr/>
            </a:pPr>
            <a:r>
              <a:rPr lang="en-US" altLang="zh-CN" b="1" dirty="0">
                <a:solidFill>
                  <a:srgbClr val="FF0000"/>
                </a:solidFill>
                <a:effectLst>
                  <a:outerShdw blurRad="38100" dist="38100" dir="2700000" algn="tl">
                    <a:srgbClr val="000000">
                      <a:alpha val="43137"/>
                    </a:srgbClr>
                  </a:outerShdw>
                </a:effectLst>
              </a:rPr>
              <a:t>α</a:t>
            </a:r>
            <a:r>
              <a:rPr lang="zh-CN" altLang="en-US" b="1" dirty="0">
                <a:solidFill>
                  <a:srgbClr val="FF0000"/>
                </a:solidFill>
                <a:effectLst>
                  <a:outerShdw blurRad="38100" dist="38100" dir="2700000" algn="tl">
                    <a:srgbClr val="000000">
                      <a:alpha val="43137"/>
                    </a:srgbClr>
                  </a:outerShdw>
                </a:effectLst>
              </a:rPr>
              <a:t>剪枝</a:t>
            </a:r>
          </a:p>
        </p:txBody>
      </p:sp>
      <p:sp>
        <p:nvSpPr>
          <p:cNvPr id="6" name="文本框 5"/>
          <p:cNvSpPr txBox="1"/>
          <p:nvPr/>
        </p:nvSpPr>
        <p:spPr>
          <a:xfrm>
            <a:off x="4140200" y="4081463"/>
            <a:ext cx="1079500" cy="461962"/>
          </a:xfrm>
          <a:prstGeom prst="rect">
            <a:avLst/>
          </a:prstGeom>
          <a:noFill/>
        </p:spPr>
        <p:txBody>
          <a:bodyPr>
            <a:spAutoFit/>
          </a:bodyPr>
          <a:lstStyle/>
          <a:p>
            <a:pPr eaLnBrk="1" hangingPunct="1">
              <a:defRPr/>
            </a:pPr>
            <a:r>
              <a:rPr lang="en-US" altLang="zh-CN" b="1" dirty="0">
                <a:solidFill>
                  <a:srgbClr val="3333FF"/>
                </a:solidFill>
                <a:effectLst>
                  <a:outerShdw blurRad="38100" dist="38100" dir="2700000" algn="tl">
                    <a:srgbClr val="000000">
                      <a:alpha val="43137"/>
                    </a:srgbClr>
                  </a:outerShdw>
                </a:effectLst>
              </a:rPr>
              <a:t>β</a:t>
            </a:r>
            <a:r>
              <a:rPr lang="zh-CN" altLang="en-US" b="1" dirty="0">
                <a:solidFill>
                  <a:srgbClr val="3333FF"/>
                </a:solidFill>
                <a:effectLst>
                  <a:outerShdw blurRad="38100" dist="38100" dir="2700000" algn="tl">
                    <a:srgbClr val="000000">
                      <a:alpha val="43137"/>
                    </a:srgbClr>
                  </a:outerShdw>
                </a:effectLst>
              </a:rPr>
              <a:t>剪枝</a:t>
            </a:r>
          </a:p>
        </p:txBody>
      </p:sp>
      <p:sp>
        <p:nvSpPr>
          <p:cNvPr id="7" name="文本框 6"/>
          <p:cNvSpPr txBox="1"/>
          <p:nvPr/>
        </p:nvSpPr>
        <p:spPr>
          <a:xfrm>
            <a:off x="6931025" y="5243513"/>
            <a:ext cx="520700" cy="461962"/>
          </a:xfrm>
          <a:prstGeom prst="rect">
            <a:avLst/>
          </a:prstGeom>
          <a:noFill/>
        </p:spPr>
        <p:txBody>
          <a:bodyPr>
            <a:spAutoFit/>
          </a:bodyPr>
          <a:lstStyle/>
          <a:p>
            <a:pPr eaLnBrk="1" hangingPunct="1">
              <a:defRPr/>
            </a:pPr>
            <a:r>
              <a:rPr lang="en-US" altLang="zh-CN" b="1" dirty="0">
                <a:solidFill>
                  <a:srgbClr val="FF0000"/>
                </a:solidFill>
                <a:effectLst>
                  <a:outerShdw blurRad="38100" dist="38100" dir="2700000" algn="tl">
                    <a:srgbClr val="000000">
                      <a:alpha val="43137"/>
                    </a:srgbClr>
                  </a:outerShdw>
                </a:effectLst>
              </a:rPr>
              <a:t>?</a:t>
            </a:r>
            <a:endParaRPr lang="zh-CN" altLang="en-US" b="1" dirty="0">
              <a:solidFill>
                <a:srgbClr val="FF0000"/>
              </a:solidFill>
              <a:effectLst>
                <a:outerShdw blurRad="38100" dist="38100" dir="2700000" algn="tl">
                  <a:srgbClr val="000000">
                    <a:alpha val="43137"/>
                  </a:srgbClr>
                </a:outerShdw>
              </a:effectLst>
            </a:endParaRPr>
          </a:p>
        </p:txBody>
      </p:sp>
      <p:sp>
        <p:nvSpPr>
          <p:cNvPr id="8" name="文本框 7"/>
          <p:cNvSpPr txBox="1"/>
          <p:nvPr/>
        </p:nvSpPr>
        <p:spPr>
          <a:xfrm>
            <a:off x="7999413" y="4313238"/>
            <a:ext cx="593725" cy="461962"/>
          </a:xfrm>
          <a:prstGeom prst="rect">
            <a:avLst/>
          </a:prstGeom>
          <a:noFill/>
        </p:spPr>
        <p:txBody>
          <a:bodyPr>
            <a:spAutoFit/>
          </a:bodyPr>
          <a:lstStyle/>
          <a:p>
            <a:pPr eaLnBrk="1" hangingPunct="1">
              <a:defRPr/>
            </a:pPr>
            <a:r>
              <a:rPr lang="en-US" altLang="zh-CN" b="1" dirty="0">
                <a:solidFill>
                  <a:srgbClr val="3333FF"/>
                </a:solidFill>
                <a:effectLst>
                  <a:outerShdw blurRad="38100" dist="38100" dir="2700000" algn="tl">
                    <a:srgbClr val="000000">
                      <a:alpha val="43137"/>
                    </a:srgbClr>
                  </a:outerShdw>
                </a:effectLst>
              </a:rPr>
              <a:t>?</a:t>
            </a:r>
            <a:endParaRPr lang="zh-CN" altLang="en-US" b="1" dirty="0">
              <a:solidFill>
                <a:srgbClr val="3333FF"/>
              </a:solidFill>
              <a:effectLst>
                <a:outerShdw blurRad="38100" dist="38100" dir="2700000" algn="tl">
                  <a:srgbClr val="000000">
                    <a:alpha val="43137"/>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800" decel="100000"/>
                                        <p:tgtEl>
                                          <p:spTgt spid="2"/>
                                        </p:tgtEl>
                                      </p:cBhvr>
                                    </p:animEffect>
                                    <p:anim calcmode="lin" valueType="num">
                                      <p:cBhvr>
                                        <p:cTn id="8" dur="800" decel="100000" fill="hold"/>
                                        <p:tgtEl>
                                          <p:spTgt spid="2"/>
                                        </p:tgtEl>
                                        <p:attrNameLst>
                                          <p:attrName>style.rotation</p:attrName>
                                        </p:attrNameLst>
                                      </p:cBhvr>
                                      <p:tavLst>
                                        <p:tav tm="0">
                                          <p:val>
                                            <p:fltVal val="-90"/>
                                          </p:val>
                                        </p:tav>
                                        <p:tav tm="100000">
                                          <p:val>
                                            <p:fltVal val="0"/>
                                          </p:val>
                                        </p:tav>
                                      </p:tavLst>
                                    </p:anim>
                                    <p:anim calcmode="lin" valueType="num">
                                      <p:cBhvr>
                                        <p:cTn id="9" dur="800" decel="100000" fill="hold"/>
                                        <p:tgtEl>
                                          <p:spTgt spid="2"/>
                                        </p:tgtEl>
                                        <p:attrNameLst>
                                          <p:attrName>ppt_x</p:attrName>
                                        </p:attrNameLst>
                                      </p:cBhvr>
                                      <p:tavLst>
                                        <p:tav tm="0">
                                          <p:val>
                                            <p:strVal val="#ppt_x+0.4"/>
                                          </p:val>
                                        </p:tav>
                                        <p:tav tm="100000">
                                          <p:val>
                                            <p:strVal val="#ppt_x-0.05"/>
                                          </p:val>
                                        </p:tav>
                                      </p:tavLst>
                                    </p:anim>
                                    <p:anim calcmode="lin" valueType="num">
                                      <p:cBhvr>
                                        <p:cTn id="10" dur="800" decel="100000" fill="hold"/>
                                        <p:tgtEl>
                                          <p:spTgt spid="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
                                        </p:tgtEl>
                                        <p:attrNameLst>
                                          <p:attrName>ppt_y</p:attrName>
                                        </p:attrNameLst>
                                      </p:cBhvr>
                                      <p:tavLst>
                                        <p:tav tm="0">
                                          <p:val>
                                            <p:strVal val="#ppt_y+0.1"/>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3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800" decel="100000"/>
                                        <p:tgtEl>
                                          <p:spTgt spid="6"/>
                                        </p:tgtEl>
                                      </p:cBhvr>
                                    </p:animEffect>
                                    <p:anim calcmode="lin" valueType="num">
                                      <p:cBhvr>
                                        <p:cTn id="18" dur="800" decel="100000" fill="hold"/>
                                        <p:tgtEl>
                                          <p:spTgt spid="6"/>
                                        </p:tgtEl>
                                        <p:attrNameLst>
                                          <p:attrName>style.rotation</p:attrName>
                                        </p:attrNameLst>
                                      </p:cBhvr>
                                      <p:tavLst>
                                        <p:tav tm="0">
                                          <p:val>
                                            <p:fltVal val="-90"/>
                                          </p:val>
                                        </p:tav>
                                        <p:tav tm="100000">
                                          <p:val>
                                            <p:fltVal val="0"/>
                                          </p:val>
                                        </p:tav>
                                      </p:tavLst>
                                    </p:anim>
                                    <p:anim calcmode="lin" valueType="num">
                                      <p:cBhvr>
                                        <p:cTn id="19" dur="800" decel="100000" fill="hold"/>
                                        <p:tgtEl>
                                          <p:spTgt spid="6"/>
                                        </p:tgtEl>
                                        <p:attrNameLst>
                                          <p:attrName>ppt_x</p:attrName>
                                        </p:attrNameLst>
                                      </p:cBhvr>
                                      <p:tavLst>
                                        <p:tav tm="0">
                                          <p:val>
                                            <p:strVal val="#ppt_x+0.4"/>
                                          </p:val>
                                        </p:tav>
                                        <p:tav tm="100000">
                                          <p:val>
                                            <p:strVal val="#ppt_x-0.05"/>
                                          </p:val>
                                        </p:tav>
                                      </p:tavLst>
                                    </p:anim>
                                    <p:anim calcmode="lin" valueType="num">
                                      <p:cBhvr>
                                        <p:cTn id="20" dur="800" decel="100000" fill="hold"/>
                                        <p:tgtEl>
                                          <p:spTgt spid="6"/>
                                        </p:tgtEl>
                                        <p:attrNameLst>
                                          <p:attrName>ppt_y</p:attrName>
                                        </p:attrNameLst>
                                      </p:cBhvr>
                                      <p:tavLst>
                                        <p:tav tm="0">
                                          <p:val>
                                            <p:strVal val="#ppt_y-0.4"/>
                                          </p:val>
                                        </p:tav>
                                        <p:tav tm="100000">
                                          <p:val>
                                            <p:strVal val="#ppt_y+0.1"/>
                                          </p:val>
                                        </p:tav>
                                      </p:tavLst>
                                    </p:anim>
                                    <p:anim calcmode="lin" valueType="num">
                                      <p:cBhvr>
                                        <p:cTn id="21" dur="200" accel="100000" fill="hold">
                                          <p:stCondLst>
                                            <p:cond delay="800"/>
                                          </p:stCondLst>
                                        </p:cTn>
                                        <p:tgtEl>
                                          <p:spTgt spid="6"/>
                                        </p:tgtEl>
                                        <p:attrNameLst>
                                          <p:attrName>ppt_x</p:attrName>
                                        </p:attrNameLst>
                                      </p:cBhvr>
                                      <p:tavLst>
                                        <p:tav tm="0">
                                          <p:val>
                                            <p:strVal val="#ppt_x-0.05"/>
                                          </p:val>
                                        </p:tav>
                                        <p:tav tm="100000">
                                          <p:val>
                                            <p:strVal val="#ppt_x"/>
                                          </p:val>
                                        </p:tav>
                                      </p:tavLst>
                                    </p:anim>
                                    <p:anim calcmode="lin" valueType="num">
                                      <p:cBhvr>
                                        <p:cTn id="22" dur="200" accel="100000" fill="hold">
                                          <p:stCondLst>
                                            <p:cond delay="800"/>
                                          </p:stCondLst>
                                        </p:cTn>
                                        <p:tgtEl>
                                          <p:spTgt spid="6"/>
                                        </p:tgtEl>
                                        <p:attrNameLst>
                                          <p:attrName>ppt_y</p:attrName>
                                        </p:attrNameLst>
                                      </p:cBhvr>
                                      <p:tavLst>
                                        <p:tav tm="0">
                                          <p:val>
                                            <p:strVal val="#ppt_y+0.1"/>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3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800" decel="100000"/>
                                        <p:tgtEl>
                                          <p:spTgt spid="7"/>
                                        </p:tgtEl>
                                      </p:cBhvr>
                                    </p:animEffect>
                                    <p:anim calcmode="lin" valueType="num">
                                      <p:cBhvr>
                                        <p:cTn id="28" dur="800" decel="100000" fill="hold"/>
                                        <p:tgtEl>
                                          <p:spTgt spid="7"/>
                                        </p:tgtEl>
                                        <p:attrNameLst>
                                          <p:attrName>style.rotation</p:attrName>
                                        </p:attrNameLst>
                                      </p:cBhvr>
                                      <p:tavLst>
                                        <p:tav tm="0">
                                          <p:val>
                                            <p:fltVal val="-90"/>
                                          </p:val>
                                        </p:tav>
                                        <p:tav tm="100000">
                                          <p:val>
                                            <p:fltVal val="0"/>
                                          </p:val>
                                        </p:tav>
                                      </p:tavLst>
                                    </p:anim>
                                    <p:anim calcmode="lin" valueType="num">
                                      <p:cBhvr>
                                        <p:cTn id="29" dur="800" decel="100000" fill="hold"/>
                                        <p:tgtEl>
                                          <p:spTgt spid="7"/>
                                        </p:tgtEl>
                                        <p:attrNameLst>
                                          <p:attrName>ppt_x</p:attrName>
                                        </p:attrNameLst>
                                      </p:cBhvr>
                                      <p:tavLst>
                                        <p:tav tm="0">
                                          <p:val>
                                            <p:strVal val="#ppt_x+0.4"/>
                                          </p:val>
                                        </p:tav>
                                        <p:tav tm="100000">
                                          <p:val>
                                            <p:strVal val="#ppt_x-0.05"/>
                                          </p:val>
                                        </p:tav>
                                      </p:tavLst>
                                    </p:anim>
                                    <p:anim calcmode="lin" valueType="num">
                                      <p:cBhvr>
                                        <p:cTn id="30" dur="800" decel="100000" fill="hold"/>
                                        <p:tgtEl>
                                          <p:spTgt spid="7"/>
                                        </p:tgtEl>
                                        <p:attrNameLst>
                                          <p:attrName>ppt_y</p:attrName>
                                        </p:attrNameLst>
                                      </p:cBhvr>
                                      <p:tavLst>
                                        <p:tav tm="0">
                                          <p:val>
                                            <p:strVal val="#ppt_y-0.4"/>
                                          </p:val>
                                        </p:tav>
                                        <p:tav tm="100000">
                                          <p:val>
                                            <p:strVal val="#ppt_y+0.1"/>
                                          </p:val>
                                        </p:tav>
                                      </p:tavLst>
                                    </p:anim>
                                    <p:anim calcmode="lin" valueType="num">
                                      <p:cBhvr>
                                        <p:cTn id="31" dur="200" accel="100000" fill="hold">
                                          <p:stCondLst>
                                            <p:cond delay="800"/>
                                          </p:stCondLst>
                                        </p:cTn>
                                        <p:tgtEl>
                                          <p:spTgt spid="7"/>
                                        </p:tgtEl>
                                        <p:attrNameLst>
                                          <p:attrName>ppt_x</p:attrName>
                                        </p:attrNameLst>
                                      </p:cBhvr>
                                      <p:tavLst>
                                        <p:tav tm="0">
                                          <p:val>
                                            <p:strVal val="#ppt_x-0.05"/>
                                          </p:val>
                                        </p:tav>
                                        <p:tav tm="100000">
                                          <p:val>
                                            <p:strVal val="#ppt_x"/>
                                          </p:val>
                                        </p:tav>
                                      </p:tavLst>
                                    </p:anim>
                                    <p:anim calcmode="lin" valueType="num">
                                      <p:cBhvr>
                                        <p:cTn id="32" dur="200" accel="100000" fill="hold">
                                          <p:stCondLst>
                                            <p:cond delay="800"/>
                                          </p:stCondLst>
                                        </p:cTn>
                                        <p:tgtEl>
                                          <p:spTgt spid="7"/>
                                        </p:tgtEl>
                                        <p:attrNameLst>
                                          <p:attrName>ppt_y</p:attrName>
                                        </p:attrNameLst>
                                      </p:cBhvr>
                                      <p:tavLst>
                                        <p:tav tm="0">
                                          <p:val>
                                            <p:strVal val="#ppt_y+0.1"/>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30"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800" decel="100000"/>
                                        <p:tgtEl>
                                          <p:spTgt spid="8"/>
                                        </p:tgtEl>
                                      </p:cBhvr>
                                    </p:animEffect>
                                    <p:anim calcmode="lin" valueType="num">
                                      <p:cBhvr>
                                        <p:cTn id="38" dur="800" decel="100000" fill="hold"/>
                                        <p:tgtEl>
                                          <p:spTgt spid="8"/>
                                        </p:tgtEl>
                                        <p:attrNameLst>
                                          <p:attrName>style.rotation</p:attrName>
                                        </p:attrNameLst>
                                      </p:cBhvr>
                                      <p:tavLst>
                                        <p:tav tm="0">
                                          <p:val>
                                            <p:fltVal val="-90"/>
                                          </p:val>
                                        </p:tav>
                                        <p:tav tm="100000">
                                          <p:val>
                                            <p:fltVal val="0"/>
                                          </p:val>
                                        </p:tav>
                                      </p:tavLst>
                                    </p:anim>
                                    <p:anim calcmode="lin" valueType="num">
                                      <p:cBhvr>
                                        <p:cTn id="39" dur="800" decel="100000" fill="hold"/>
                                        <p:tgtEl>
                                          <p:spTgt spid="8"/>
                                        </p:tgtEl>
                                        <p:attrNameLst>
                                          <p:attrName>ppt_x</p:attrName>
                                        </p:attrNameLst>
                                      </p:cBhvr>
                                      <p:tavLst>
                                        <p:tav tm="0">
                                          <p:val>
                                            <p:strVal val="#ppt_x+0.4"/>
                                          </p:val>
                                        </p:tav>
                                        <p:tav tm="100000">
                                          <p:val>
                                            <p:strVal val="#ppt_x-0.05"/>
                                          </p:val>
                                        </p:tav>
                                      </p:tavLst>
                                    </p:anim>
                                    <p:anim calcmode="lin" valueType="num">
                                      <p:cBhvr>
                                        <p:cTn id="40" dur="800" decel="100000" fill="hold"/>
                                        <p:tgtEl>
                                          <p:spTgt spid="8"/>
                                        </p:tgtEl>
                                        <p:attrNameLst>
                                          <p:attrName>ppt_y</p:attrName>
                                        </p:attrNameLst>
                                      </p:cBhvr>
                                      <p:tavLst>
                                        <p:tav tm="0">
                                          <p:val>
                                            <p:strVal val="#ppt_y-0.4"/>
                                          </p:val>
                                        </p:tav>
                                        <p:tav tm="100000">
                                          <p:val>
                                            <p:strVal val="#ppt_y+0.1"/>
                                          </p:val>
                                        </p:tav>
                                      </p:tavLst>
                                    </p:anim>
                                    <p:anim calcmode="lin" valueType="num">
                                      <p:cBhvr>
                                        <p:cTn id="41"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42"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252936"/>
                                        </p:tgtEl>
                                        <p:attrNameLst>
                                          <p:attrName>style.visibility</p:attrName>
                                        </p:attrNameLst>
                                      </p:cBhvr>
                                      <p:to>
                                        <p:strVal val="visible"/>
                                      </p:to>
                                    </p:set>
                                    <p:animEffect transition="in" filter="wipe(left)">
                                      <p:cBhvr>
                                        <p:cTn id="47" dur="500"/>
                                        <p:tgtEl>
                                          <p:spTgt spid="2529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2936" grpId="0" animBg="1"/>
      <p:bldP spid="2" grpId="0"/>
      <p:bldP spid="6" grpId="0"/>
      <p:bldP spid="7"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蒙特卡洛树搜索</a:t>
            </a:r>
            <a:endParaRPr lang="zh-CN" altLang="en-US" dirty="0"/>
          </a:p>
        </p:txBody>
      </p:sp>
      <p:sp>
        <p:nvSpPr>
          <p:cNvPr id="3" name="内容占位符 2"/>
          <p:cNvSpPr>
            <a:spLocks noGrp="1"/>
          </p:cNvSpPr>
          <p:nvPr>
            <p:ph idx="1"/>
          </p:nvPr>
        </p:nvSpPr>
        <p:spPr/>
        <p:txBody>
          <a:bodyPr/>
          <a:lstStyle/>
          <a:p>
            <a:r>
              <a:rPr lang="zh-CN" altLang="en-US" sz="2800" dirty="0"/>
              <a:t>蒙特卡洛树搜索</a:t>
            </a:r>
            <a:r>
              <a:rPr lang="zh-CN" altLang="en-US" sz="2800" dirty="0" smtClean="0"/>
              <a:t>（</a:t>
            </a:r>
            <a:r>
              <a:rPr lang="en-US" altLang="zh-CN" sz="2800" dirty="0" smtClean="0"/>
              <a:t>MCTS</a:t>
            </a:r>
            <a:r>
              <a:rPr lang="zh-CN" altLang="en-US" sz="2800" dirty="0" smtClean="0"/>
              <a:t>：</a:t>
            </a:r>
            <a:r>
              <a:rPr lang="en-US" altLang="zh-CN" sz="2800" dirty="0" smtClean="0"/>
              <a:t>Monte </a:t>
            </a:r>
            <a:r>
              <a:rPr lang="en-US" altLang="zh-CN" sz="2800" dirty="0"/>
              <a:t>Carlo Tree Search</a:t>
            </a:r>
            <a:r>
              <a:rPr lang="zh-CN" altLang="en-US" sz="2800" dirty="0"/>
              <a:t>）是一种人工智能问题中做出最优决策的方法，一般是在组合博弈中</a:t>
            </a:r>
            <a:r>
              <a:rPr lang="zh-CN" altLang="en-US" sz="2800" dirty="0" smtClean="0"/>
              <a:t>的走法（</a:t>
            </a:r>
            <a:r>
              <a:rPr lang="en-US" altLang="zh-CN" sz="2800" dirty="0"/>
              <a:t>move</a:t>
            </a:r>
            <a:r>
              <a:rPr lang="zh-CN" altLang="en-US" sz="2800" dirty="0"/>
              <a:t>）规划形式。它结合了随机模拟的一般性和树搜索的</a:t>
            </a:r>
            <a:r>
              <a:rPr lang="zh-CN" altLang="en-US" sz="2800" dirty="0" smtClean="0"/>
              <a:t>准确性。</a:t>
            </a:r>
            <a:endParaRPr lang="en-US" altLang="zh-CN" sz="2800" dirty="0" smtClean="0"/>
          </a:p>
          <a:p>
            <a:endParaRPr lang="en-US" altLang="zh-CN" sz="2800" dirty="0" smtClean="0"/>
          </a:p>
          <a:p>
            <a:r>
              <a:rPr lang="en-US" altLang="zh-CN" sz="2800" dirty="0" smtClean="0"/>
              <a:t>MCTS</a:t>
            </a:r>
            <a:r>
              <a:rPr lang="zh-CN" altLang="en-US" sz="2800" dirty="0" smtClean="0"/>
              <a:t>发展历史：</a:t>
            </a:r>
            <a:endParaRPr lang="en-US" altLang="zh-CN" sz="2800" dirty="0" smtClean="0"/>
          </a:p>
          <a:p>
            <a:pPr lvl="1"/>
            <a:r>
              <a:rPr lang="en-US" altLang="zh-CN" sz="2400" dirty="0" smtClean="0"/>
              <a:t>1940s</a:t>
            </a:r>
            <a:r>
              <a:rPr lang="zh-CN" altLang="en-US" sz="2400" dirty="0"/>
              <a:t>：</a:t>
            </a:r>
            <a:r>
              <a:rPr lang="en-US" altLang="zh-CN" sz="2400" dirty="0"/>
              <a:t>Monte Carlo </a:t>
            </a:r>
            <a:r>
              <a:rPr lang="zh-CN" altLang="en-US" sz="2400" dirty="0"/>
              <a:t>方法</a:t>
            </a:r>
            <a:r>
              <a:rPr lang="zh-CN" altLang="en-US" sz="2400" dirty="0" smtClean="0"/>
              <a:t>形成</a:t>
            </a:r>
            <a:endParaRPr lang="en-US" altLang="zh-CN" sz="2400" dirty="0" smtClean="0"/>
          </a:p>
          <a:p>
            <a:pPr lvl="1"/>
            <a:r>
              <a:rPr lang="en-US" altLang="zh-CN" sz="2400" dirty="0" smtClean="0"/>
              <a:t>2006</a:t>
            </a:r>
            <a:r>
              <a:rPr lang="zh-CN" altLang="en-US" sz="2400" dirty="0"/>
              <a:t>：</a:t>
            </a:r>
            <a:r>
              <a:rPr lang="en-US" altLang="zh-CN" sz="2400" dirty="0" err="1"/>
              <a:t>Rémi</a:t>
            </a:r>
            <a:r>
              <a:rPr lang="en-US" altLang="zh-CN" sz="2400" dirty="0"/>
              <a:t> Coulomb </a:t>
            </a:r>
            <a:r>
              <a:rPr lang="zh-CN" altLang="en-US" sz="2400" dirty="0" smtClean="0"/>
              <a:t>等提出了用于计算围棋走法的</a:t>
            </a:r>
            <a:r>
              <a:rPr lang="en-US" altLang="zh-CN" sz="2400" dirty="0" smtClean="0"/>
              <a:t>MCTS</a:t>
            </a:r>
            <a:r>
              <a:rPr lang="zh-CN" altLang="en-US" sz="2400" dirty="0" smtClean="0"/>
              <a:t>思想</a:t>
            </a:r>
            <a:endParaRPr lang="en-US" altLang="zh-CN" sz="2400" dirty="0" smtClean="0"/>
          </a:p>
          <a:p>
            <a:pPr lvl="1"/>
            <a:r>
              <a:rPr lang="en-US" altLang="zh-CN" sz="2400" dirty="0" smtClean="0"/>
              <a:t>2006</a:t>
            </a:r>
            <a:r>
              <a:rPr lang="zh-CN" altLang="en-US" sz="2400" dirty="0"/>
              <a:t>：</a:t>
            </a:r>
            <a:r>
              <a:rPr lang="en-US" altLang="zh-CN" sz="2400" dirty="0" err="1"/>
              <a:t>Kocsis</a:t>
            </a:r>
            <a:r>
              <a:rPr lang="en-US" altLang="zh-CN" sz="2400" dirty="0"/>
              <a:t> </a:t>
            </a:r>
            <a:r>
              <a:rPr lang="zh-CN" altLang="en-US" sz="2400" dirty="0"/>
              <a:t>和 </a:t>
            </a:r>
            <a:r>
              <a:rPr lang="en-US" altLang="zh-CN" sz="2400" dirty="0" err="1" smtClean="0"/>
              <a:t>Szepervari</a:t>
            </a:r>
            <a:r>
              <a:rPr lang="zh-CN" altLang="en-US" sz="2400" dirty="0" smtClean="0"/>
              <a:t>构建了完备</a:t>
            </a:r>
            <a:r>
              <a:rPr lang="zh-CN" altLang="en-US" sz="2400" dirty="0"/>
              <a:t>的 </a:t>
            </a:r>
            <a:r>
              <a:rPr lang="en-US" altLang="zh-CN" sz="2400" dirty="0"/>
              <a:t>MCTS </a:t>
            </a:r>
            <a:r>
              <a:rPr lang="zh-CN" altLang="en-US" sz="2400" dirty="0" smtClean="0"/>
              <a:t>算法</a:t>
            </a:r>
            <a:endParaRPr lang="zh-CN" altLang="en-US" sz="2400" dirty="0"/>
          </a:p>
          <a:p>
            <a:pPr lvl="1"/>
            <a:r>
              <a:rPr lang="en-US" altLang="zh-CN" sz="2400" dirty="0" smtClean="0"/>
              <a:t>2016</a:t>
            </a:r>
            <a:r>
              <a:rPr lang="zh-CN" altLang="en-US" sz="2400" dirty="0"/>
              <a:t>：</a:t>
            </a:r>
            <a:r>
              <a:rPr lang="en-US" altLang="zh-CN" sz="2400" dirty="0" err="1"/>
              <a:t>AlphaGo</a:t>
            </a:r>
            <a:r>
              <a:rPr lang="zh-CN" altLang="en-US" sz="2400" dirty="0"/>
              <a:t>中用了</a:t>
            </a:r>
            <a:r>
              <a:rPr lang="en-US" altLang="zh-CN" sz="2400" dirty="0" smtClean="0"/>
              <a:t>MCTS</a:t>
            </a:r>
            <a:endParaRPr lang="zh-CN" altLang="en-US" sz="2400" dirty="0"/>
          </a:p>
        </p:txBody>
      </p:sp>
    </p:spTree>
    <p:extLst>
      <p:ext uri="{BB962C8B-B14F-4D97-AF65-F5344CB8AC3E}">
        <p14:creationId xmlns:p14="http://schemas.microsoft.com/office/powerpoint/2010/main" val="4651245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蒙特卡洛</a:t>
            </a:r>
            <a:r>
              <a:rPr lang="zh-CN" altLang="en-US" dirty="0" smtClean="0"/>
              <a:t>树搜索算法</a:t>
            </a:r>
            <a:endParaRPr lang="zh-CN" altLang="en-US" dirty="0"/>
          </a:p>
        </p:txBody>
      </p:sp>
      <p:sp>
        <p:nvSpPr>
          <p:cNvPr id="3" name="内容占位符 2"/>
          <p:cNvSpPr>
            <a:spLocks noGrp="1"/>
          </p:cNvSpPr>
          <p:nvPr>
            <p:ph idx="1"/>
          </p:nvPr>
        </p:nvSpPr>
        <p:spPr/>
        <p:txBody>
          <a:bodyPr/>
          <a:lstStyle/>
          <a:p>
            <a:r>
              <a:rPr lang="en-US" altLang="zh-CN" sz="2800" dirty="0" err="1" smtClean="0">
                <a:effectLst/>
              </a:rPr>
              <a:t>def</a:t>
            </a:r>
            <a:r>
              <a:rPr lang="en-US" altLang="zh-CN" sz="2800" dirty="0" smtClean="0">
                <a:effectLst/>
              </a:rPr>
              <a:t> </a:t>
            </a:r>
            <a:r>
              <a:rPr lang="en-US" altLang="zh-CN" sz="2800" dirty="0" err="1">
                <a:effectLst/>
              </a:rPr>
              <a:t>monte_carlo_tree_search</a:t>
            </a:r>
            <a:r>
              <a:rPr lang="en-US" altLang="zh-CN" sz="2800" dirty="0">
                <a:effectLst/>
              </a:rPr>
              <a:t>(root):</a:t>
            </a:r>
            <a:endParaRPr lang="zh-CN" altLang="zh-CN" sz="2800" dirty="0">
              <a:effectLst/>
            </a:endParaRPr>
          </a:p>
          <a:p>
            <a:pPr marL="457200" lvl="1" indent="0">
              <a:buNone/>
            </a:pPr>
            <a:r>
              <a:rPr lang="en-US" altLang="zh-CN" sz="2400" dirty="0" smtClean="0">
                <a:solidFill>
                  <a:srgbClr val="7030A0"/>
                </a:solidFill>
                <a:effectLst/>
              </a:rPr>
              <a:t>#</a:t>
            </a:r>
            <a:r>
              <a:rPr lang="zh-CN" altLang="en-US" sz="2400" dirty="0" smtClean="0">
                <a:solidFill>
                  <a:srgbClr val="7030A0"/>
                </a:solidFill>
                <a:effectLst/>
              </a:rPr>
              <a:t>只要时间和算力允许就一直算</a:t>
            </a:r>
            <a:endParaRPr lang="en-US" altLang="zh-CN" sz="2400" dirty="0" smtClean="0">
              <a:solidFill>
                <a:srgbClr val="7030A0"/>
              </a:solidFill>
              <a:effectLst/>
            </a:endParaRPr>
          </a:p>
          <a:p>
            <a:pPr marL="457200" lvl="1" indent="0">
              <a:buNone/>
            </a:pPr>
            <a:r>
              <a:rPr lang="en-US" altLang="zh-CN" sz="2400" dirty="0" smtClean="0">
                <a:effectLst/>
              </a:rPr>
              <a:t>while </a:t>
            </a:r>
            <a:r>
              <a:rPr lang="en-US" altLang="zh-CN" sz="2400" dirty="0" err="1">
                <a:effectLst/>
              </a:rPr>
              <a:t>resources_left</a:t>
            </a:r>
            <a:r>
              <a:rPr lang="en-US" altLang="zh-CN" sz="2400" dirty="0">
                <a:effectLst/>
              </a:rPr>
              <a:t>(time, computational power):</a:t>
            </a:r>
            <a:endParaRPr lang="zh-CN" altLang="zh-CN" sz="2400" dirty="0">
              <a:effectLst/>
            </a:endParaRPr>
          </a:p>
          <a:p>
            <a:pPr marL="857250" lvl="2" indent="0">
              <a:buNone/>
            </a:pPr>
            <a:r>
              <a:rPr lang="en-US" altLang="zh-CN" dirty="0" smtClean="0">
                <a:solidFill>
                  <a:srgbClr val="7030A0"/>
                </a:solidFill>
                <a:effectLst/>
              </a:rPr>
              <a:t>#</a:t>
            </a:r>
            <a:r>
              <a:rPr lang="zh-CN" altLang="en-US" dirty="0">
                <a:solidFill>
                  <a:srgbClr val="7030A0"/>
                </a:solidFill>
                <a:effectLst/>
              </a:rPr>
              <a:t>找一条路径遍历到未扩展过的</a:t>
            </a:r>
            <a:r>
              <a:rPr lang="zh-CN" altLang="en-US" dirty="0" smtClean="0">
                <a:solidFill>
                  <a:srgbClr val="7030A0"/>
                </a:solidFill>
                <a:effectLst/>
              </a:rPr>
              <a:t>节点（</a:t>
            </a:r>
            <a:r>
              <a:rPr lang="en-US" altLang="zh-CN" dirty="0" smtClean="0">
                <a:solidFill>
                  <a:srgbClr val="7030A0"/>
                </a:solidFill>
                <a:effectLst/>
              </a:rPr>
              <a:t>leaf</a:t>
            </a:r>
            <a:r>
              <a:rPr lang="zh-CN" altLang="en-US" dirty="0" smtClean="0">
                <a:solidFill>
                  <a:srgbClr val="7030A0"/>
                </a:solidFill>
                <a:effectLst/>
              </a:rPr>
              <a:t>）</a:t>
            </a:r>
            <a:endParaRPr lang="en-US" altLang="zh-CN" dirty="0" smtClean="0">
              <a:solidFill>
                <a:srgbClr val="7030A0"/>
              </a:solidFill>
              <a:effectLst/>
            </a:endParaRPr>
          </a:p>
          <a:p>
            <a:pPr marL="857250" lvl="2" indent="0">
              <a:buNone/>
            </a:pPr>
            <a:r>
              <a:rPr lang="en-US" altLang="zh-CN" dirty="0" smtClean="0">
                <a:effectLst/>
              </a:rPr>
              <a:t>leaf </a:t>
            </a:r>
            <a:r>
              <a:rPr lang="en-US" altLang="zh-CN" dirty="0">
                <a:effectLst/>
              </a:rPr>
              <a:t>= traverse(root) </a:t>
            </a:r>
            <a:endParaRPr lang="zh-CN" altLang="zh-CN" dirty="0">
              <a:effectLst/>
            </a:endParaRPr>
          </a:p>
          <a:p>
            <a:pPr marL="857250" lvl="2" indent="0">
              <a:buNone/>
            </a:pPr>
            <a:r>
              <a:rPr lang="en-US" altLang="zh-CN" dirty="0" smtClean="0">
                <a:solidFill>
                  <a:srgbClr val="7030A0"/>
                </a:solidFill>
                <a:effectLst/>
              </a:rPr>
              <a:t>#</a:t>
            </a:r>
            <a:r>
              <a:rPr lang="zh-CN" altLang="en-US" dirty="0" smtClean="0">
                <a:solidFill>
                  <a:srgbClr val="7030A0"/>
                </a:solidFill>
                <a:effectLst/>
              </a:rPr>
              <a:t>模拟走棋</a:t>
            </a:r>
            <a:endParaRPr lang="en-US" altLang="zh-CN" dirty="0" smtClean="0">
              <a:effectLst/>
            </a:endParaRPr>
          </a:p>
          <a:p>
            <a:pPr marL="857250" lvl="2" indent="0">
              <a:buNone/>
            </a:pPr>
            <a:r>
              <a:rPr lang="en-US" altLang="zh-CN" dirty="0" err="1" smtClean="0">
                <a:effectLst/>
              </a:rPr>
              <a:t>simulation_result</a:t>
            </a:r>
            <a:r>
              <a:rPr lang="en-US" altLang="zh-CN" dirty="0" smtClean="0">
                <a:effectLst/>
              </a:rPr>
              <a:t> </a:t>
            </a:r>
            <a:r>
              <a:rPr lang="en-US" altLang="zh-CN" dirty="0">
                <a:effectLst/>
              </a:rPr>
              <a:t>= rollout(leaf</a:t>
            </a:r>
            <a:r>
              <a:rPr lang="en-US" altLang="zh-CN" dirty="0" smtClean="0">
                <a:effectLst/>
              </a:rPr>
              <a:t>)</a:t>
            </a:r>
          </a:p>
          <a:p>
            <a:pPr marL="857250" lvl="2" indent="0">
              <a:buNone/>
            </a:pPr>
            <a:r>
              <a:rPr lang="en-US" altLang="zh-CN" dirty="0" smtClean="0">
                <a:solidFill>
                  <a:srgbClr val="7030A0"/>
                </a:solidFill>
                <a:effectLst/>
              </a:rPr>
              <a:t>#</a:t>
            </a:r>
            <a:r>
              <a:rPr lang="zh-CN" altLang="en-US" dirty="0" smtClean="0">
                <a:solidFill>
                  <a:srgbClr val="7030A0"/>
                </a:solidFill>
                <a:effectLst/>
              </a:rPr>
              <a:t>回溯传播模拟结果</a:t>
            </a:r>
            <a:endParaRPr lang="zh-CN" altLang="zh-CN" dirty="0">
              <a:effectLst/>
            </a:endParaRPr>
          </a:p>
          <a:p>
            <a:pPr marL="857250" lvl="2" indent="0">
              <a:buNone/>
            </a:pPr>
            <a:r>
              <a:rPr lang="en-US" altLang="zh-CN" dirty="0" err="1" smtClean="0">
                <a:effectLst/>
              </a:rPr>
              <a:t>backpropagate</a:t>
            </a:r>
            <a:r>
              <a:rPr lang="en-US" altLang="zh-CN" dirty="0" smtClean="0">
                <a:effectLst/>
              </a:rPr>
              <a:t>(leaf</a:t>
            </a:r>
            <a:r>
              <a:rPr lang="en-US" altLang="zh-CN" dirty="0">
                <a:effectLst/>
              </a:rPr>
              <a:t>, </a:t>
            </a:r>
            <a:r>
              <a:rPr lang="en-US" altLang="zh-CN" dirty="0" err="1">
                <a:effectLst/>
              </a:rPr>
              <a:t>simulation_result</a:t>
            </a:r>
            <a:r>
              <a:rPr lang="en-US" altLang="zh-CN" dirty="0">
                <a:effectLst/>
              </a:rPr>
              <a:t>)</a:t>
            </a:r>
            <a:endParaRPr lang="zh-CN" altLang="zh-CN" dirty="0">
              <a:effectLst/>
            </a:endParaRPr>
          </a:p>
          <a:p>
            <a:pPr marL="457200" lvl="1" indent="0">
              <a:buNone/>
            </a:pPr>
            <a:r>
              <a:rPr lang="en-US" altLang="zh-CN" sz="2400" dirty="0" smtClean="0">
                <a:effectLst/>
              </a:rPr>
              <a:t>return </a:t>
            </a:r>
            <a:r>
              <a:rPr lang="en-US" altLang="zh-CN" sz="2400" dirty="0" err="1">
                <a:effectLst/>
              </a:rPr>
              <a:t>best_child</a:t>
            </a:r>
            <a:r>
              <a:rPr lang="en-US" altLang="zh-CN" sz="2400" dirty="0">
                <a:effectLst/>
              </a:rPr>
              <a:t>(root</a:t>
            </a:r>
            <a:r>
              <a:rPr lang="en-US" altLang="zh-CN" sz="2400" dirty="0" smtClean="0">
                <a:effectLst/>
              </a:rPr>
              <a:t>)</a:t>
            </a:r>
            <a:r>
              <a:rPr lang="en-US" altLang="zh-CN" sz="2400" dirty="0">
                <a:solidFill>
                  <a:srgbClr val="7030A0"/>
                </a:solidFill>
                <a:effectLst/>
              </a:rPr>
              <a:t> </a:t>
            </a:r>
            <a:r>
              <a:rPr lang="en-US" altLang="zh-CN" sz="2400" dirty="0" smtClean="0">
                <a:solidFill>
                  <a:srgbClr val="7030A0"/>
                </a:solidFill>
                <a:effectLst/>
              </a:rPr>
              <a:t>#</a:t>
            </a:r>
            <a:r>
              <a:rPr lang="zh-CN" altLang="en-US" sz="2400" dirty="0" smtClean="0">
                <a:solidFill>
                  <a:srgbClr val="7030A0"/>
                </a:solidFill>
                <a:effectLst/>
              </a:rPr>
              <a:t>返回最佳子节点作为下一步走法</a:t>
            </a:r>
            <a:endParaRPr lang="zh-CN" altLang="zh-CN" sz="2400" dirty="0">
              <a:effectLst/>
            </a:endParaRPr>
          </a:p>
        </p:txBody>
      </p:sp>
    </p:spTree>
    <p:extLst>
      <p:ext uri="{BB962C8B-B14F-4D97-AF65-F5344CB8AC3E}">
        <p14:creationId xmlns:p14="http://schemas.microsoft.com/office/powerpoint/2010/main" val="12598245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Rectangle 2"/>
          <p:cNvSpPr>
            <a:spLocks noGrp="1" noChangeArrowheads="1"/>
          </p:cNvSpPr>
          <p:nvPr>
            <p:ph type="title"/>
          </p:nvPr>
        </p:nvSpPr>
        <p:spPr/>
        <p:txBody>
          <a:bodyPr/>
          <a:lstStyle/>
          <a:p>
            <a:pPr eaLnBrk="1" hangingPunct="1">
              <a:defRPr/>
            </a:pPr>
            <a:r>
              <a:rPr lang="en-US" altLang="zh-CN" smtClean="0">
                <a:ea typeface="宋体" pitchFamily="2" charset="-122"/>
                <a:sym typeface="Symbol" pitchFamily="18" charset="2"/>
              </a:rPr>
              <a:t></a:t>
            </a:r>
            <a:r>
              <a:rPr lang="en-US" altLang="zh-CN" smtClean="0">
                <a:ea typeface="宋体" pitchFamily="2" charset="-122"/>
              </a:rPr>
              <a:t>-</a:t>
            </a:r>
            <a:r>
              <a:rPr lang="en-US" altLang="zh-CN" smtClean="0">
                <a:ea typeface="宋体" pitchFamily="2" charset="-122"/>
                <a:sym typeface="Symbol" pitchFamily="18" charset="2"/>
              </a:rPr>
              <a:t></a:t>
            </a:r>
            <a:r>
              <a:rPr lang="en-US" altLang="zh-CN" smtClean="0"/>
              <a:t> Pruning</a:t>
            </a:r>
          </a:p>
        </p:txBody>
      </p:sp>
      <p:pic>
        <p:nvPicPr>
          <p:cNvPr id="257029" name="Picture 5" descr="Deep_Blu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2251" y="1322388"/>
            <a:ext cx="3171825" cy="4762500"/>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a:extLst/>
        </p:spPr>
      </p:pic>
      <p:sp>
        <p:nvSpPr>
          <p:cNvPr id="257036" name="Rectangle 12"/>
          <p:cNvSpPr>
            <a:spLocks noChangeArrowheads="1"/>
          </p:cNvSpPr>
          <p:nvPr/>
        </p:nvSpPr>
        <p:spPr bwMode="auto">
          <a:xfrm>
            <a:off x="684213" y="1758950"/>
            <a:ext cx="4040187"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defRPr/>
            </a:pPr>
            <a:r>
              <a:rPr lang="en-US" altLang="zh-CN" sz="3200" b="1">
                <a:solidFill>
                  <a:schemeClr val="accent2"/>
                </a:solidFill>
                <a:effectLst>
                  <a:outerShdw blurRad="38100" dist="38100" dir="2700000" algn="tl">
                    <a:srgbClr val="C0C0C0"/>
                  </a:outerShdw>
                </a:effectLst>
                <a:latin typeface="Bradley Hand ITC" pitchFamily="66" charset="0"/>
              </a:rPr>
              <a:t>Deep Blue vs. Kasparov</a:t>
            </a:r>
          </a:p>
        </p:txBody>
      </p:sp>
      <p:pic>
        <p:nvPicPr>
          <p:cNvPr id="3072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213" y="2330450"/>
            <a:ext cx="4413250" cy="4518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2"/>
          <p:cNvSpPr>
            <a:spLocks noGrp="1" noChangeArrowheads="1"/>
          </p:cNvSpPr>
          <p:nvPr>
            <p:ph type="title"/>
          </p:nvPr>
        </p:nvSpPr>
        <p:spPr/>
        <p:txBody>
          <a:bodyPr/>
          <a:lstStyle/>
          <a:p>
            <a:pPr eaLnBrk="1" hangingPunct="1">
              <a:defRPr/>
            </a:pPr>
            <a:r>
              <a:rPr lang="en-US" altLang="zh-CN" smtClean="0"/>
              <a:t>Questions</a:t>
            </a:r>
          </a:p>
        </p:txBody>
      </p:sp>
      <p:sp>
        <p:nvSpPr>
          <p:cNvPr id="182275" name="Rectangle 3"/>
          <p:cNvSpPr>
            <a:spLocks noGrp="1" noChangeArrowheads="1"/>
          </p:cNvSpPr>
          <p:nvPr>
            <p:ph type="body" idx="1"/>
          </p:nvPr>
        </p:nvSpPr>
        <p:spPr/>
        <p:txBody>
          <a:bodyPr/>
          <a:lstStyle/>
          <a:p>
            <a:pPr eaLnBrk="1" hangingPunct="1">
              <a:defRPr/>
            </a:pPr>
            <a:endParaRPr lang="en-US" altLang="zh-CN" i="1" smtClean="0"/>
          </a:p>
          <a:p>
            <a:pPr eaLnBrk="1" hangingPunct="1">
              <a:defRPr/>
            </a:pPr>
            <a:r>
              <a:rPr lang="zh-CN" altLang="en-US" smtClean="0"/>
              <a:t>如何进一步提高对抗搜索算法的效率？</a:t>
            </a:r>
          </a:p>
        </p:txBody>
      </p:sp>
      <p:pic>
        <p:nvPicPr>
          <p:cNvPr id="31748" name="Picture 11" descr="question-mar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875" y="2781300"/>
            <a:ext cx="3810000"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tx2"/>
        </a:solidFill>
        <a:effectLst/>
      </p:bgPr>
    </p:bg>
    <p:spTree>
      <p:nvGrpSpPr>
        <p:cNvPr id="1" name=""/>
        <p:cNvGrpSpPr/>
        <p:nvPr/>
      </p:nvGrpSpPr>
      <p:grpSpPr>
        <a:xfrm>
          <a:off x="0" y="0"/>
          <a:ext cx="0" cy="0"/>
          <a:chOff x="0" y="0"/>
          <a:chExt cx="0" cy="0"/>
        </a:xfrm>
      </p:grpSpPr>
      <p:pic>
        <p:nvPicPr>
          <p:cNvPr id="5122" name="Picture 4" descr="天地一盘棋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23963"/>
            <a:ext cx="9144000" cy="563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9" name="WordArt 5"/>
          <p:cNvSpPr>
            <a:spLocks noChangeArrowheads="1" noChangeShapeType="1" noTextEdit="1"/>
          </p:cNvSpPr>
          <p:nvPr/>
        </p:nvSpPr>
        <p:spPr bwMode="auto">
          <a:xfrm>
            <a:off x="838200" y="304800"/>
            <a:ext cx="5461992" cy="168404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eaLnBrk="1" hangingPunct="1">
              <a:defRPr/>
            </a:pPr>
            <a:r>
              <a:rPr lang="zh-CN" altLang="en-US" sz="3600" b="1" kern="10" dirty="0">
                <a:gradFill rotWithShape="1">
                  <a:gsLst>
                    <a:gs pos="0">
                      <a:srgbClr val="FFFF00"/>
                    </a:gs>
                    <a:gs pos="100000">
                      <a:srgbClr val="FF9900"/>
                    </a:gs>
                  </a:gsLst>
                  <a:path path="rect">
                    <a:fillToRect l="50000" t="50000" r="50000" b="50000"/>
                  </a:path>
                </a:gradFill>
                <a:effectLst>
                  <a:outerShdw dist="35921" dir="2700000" algn="ctr" rotWithShape="0">
                    <a:srgbClr val="C0C0C0"/>
                  </a:outerShdw>
                </a:effectLst>
                <a:latin typeface="隶书"/>
                <a:ea typeface="隶书"/>
              </a:rPr>
              <a:t>天地一盘棋</a:t>
            </a:r>
            <a:endParaRPr lang="en-US" altLang="zh-CN" sz="3600" b="1" kern="10" dirty="0">
              <a:gradFill rotWithShape="1">
                <a:gsLst>
                  <a:gs pos="0">
                    <a:srgbClr val="FFFF00"/>
                  </a:gs>
                  <a:gs pos="100000">
                    <a:srgbClr val="FF9900"/>
                  </a:gs>
                </a:gsLst>
                <a:path path="rect">
                  <a:fillToRect l="50000" t="50000" r="50000" b="50000"/>
                </a:path>
              </a:gradFill>
              <a:effectLst>
                <a:outerShdw dist="35921" dir="2700000" algn="ctr" rotWithShape="0">
                  <a:srgbClr val="C0C0C0"/>
                </a:outerShdw>
              </a:effectLst>
              <a:latin typeface="隶书"/>
              <a:ea typeface="隶书"/>
            </a:endParaRPr>
          </a:p>
          <a:p>
            <a:pPr algn="ctr" eaLnBrk="1" hangingPunct="1">
              <a:defRPr/>
            </a:pPr>
            <a:r>
              <a:rPr lang="zh-CN" altLang="en-US" sz="3600" b="1" kern="10" dirty="0">
                <a:gradFill rotWithShape="1">
                  <a:gsLst>
                    <a:gs pos="0">
                      <a:srgbClr val="FFFF00"/>
                    </a:gs>
                    <a:gs pos="100000">
                      <a:srgbClr val="FF9900"/>
                    </a:gs>
                  </a:gsLst>
                  <a:path path="rect">
                    <a:fillToRect l="50000" t="50000" r="50000" b="50000"/>
                  </a:path>
                </a:gradFill>
                <a:effectLst>
                  <a:outerShdw dist="35921" dir="2700000" algn="ctr" rotWithShape="0">
                    <a:srgbClr val="C0C0C0"/>
                  </a:outerShdw>
                </a:effectLst>
                <a:latin typeface="隶书"/>
                <a:ea typeface="隶书"/>
              </a:rPr>
              <a:t>输赢转瞬间</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0" y="1752600"/>
            <a:ext cx="9144000" cy="1676400"/>
          </a:xfrm>
        </p:spPr>
        <p:txBody>
          <a:bodyPr/>
          <a:lstStyle/>
          <a:p>
            <a:pPr algn="ctr" eaLnBrk="1" hangingPunct="1">
              <a:defRPr/>
            </a:pPr>
            <a:r>
              <a:rPr lang="en-US" altLang="zh-CN" sz="6000" b="0" dirty="0" smtClean="0">
                <a:latin typeface="华文新魏" pitchFamily="2" charset="-122"/>
                <a:ea typeface="华文新魏" pitchFamily="2" charset="-122"/>
              </a:rPr>
              <a:t>9 Adversarial Search</a:t>
            </a:r>
          </a:p>
        </p:txBody>
      </p:sp>
      <p:sp>
        <p:nvSpPr>
          <p:cNvPr id="6147" name="Rectangle 4"/>
          <p:cNvSpPr>
            <a:spLocks noChangeArrowheads="1"/>
          </p:cNvSpPr>
          <p:nvPr/>
        </p:nvSpPr>
        <p:spPr bwMode="auto">
          <a:xfrm>
            <a:off x="1295400" y="4724400"/>
            <a:ext cx="6553200" cy="39688"/>
          </a:xfrm>
          <a:prstGeom prst="rect">
            <a:avLst/>
          </a:prstGeom>
          <a:gradFill rotWithShape="0">
            <a:gsLst>
              <a:gs pos="0">
                <a:srgbClr val="FF9900"/>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eaLnBrk="1" hangingPunct="1">
              <a:spcBef>
                <a:spcPct val="0"/>
              </a:spcBef>
              <a:buFontTx/>
              <a:buNone/>
            </a:pPr>
            <a:endParaRPr lang="zh-CN" altLang="en-US" sz="2400" b="0">
              <a:solidFill>
                <a:schemeClr val="tx1"/>
              </a:solidFill>
              <a:ea typeface="宋体" panose="02010600030101010101" pitchFamily="2" charset="-122"/>
            </a:endParaRPr>
          </a:p>
        </p:txBody>
      </p:sp>
      <p:pic>
        <p:nvPicPr>
          <p:cNvPr id="6148" name="Picture 1030" descr="lego-chess-1"/>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4076700"/>
            <a:ext cx="4286250" cy="290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pPr eaLnBrk="1" hangingPunct="1">
              <a:defRPr/>
            </a:pPr>
            <a:r>
              <a:rPr lang="zh-CN" altLang="en-US" smtClean="0"/>
              <a:t>学习要求</a:t>
            </a:r>
          </a:p>
        </p:txBody>
      </p:sp>
      <p:sp>
        <p:nvSpPr>
          <p:cNvPr id="49155" name="Rectangle 3"/>
          <p:cNvSpPr>
            <a:spLocks noGrp="1" noChangeArrowheads="1"/>
          </p:cNvSpPr>
          <p:nvPr>
            <p:ph type="body" idx="1"/>
          </p:nvPr>
        </p:nvSpPr>
        <p:spPr/>
        <p:txBody>
          <a:bodyPr/>
          <a:lstStyle/>
          <a:p>
            <a:pPr eaLnBrk="1" hangingPunct="1">
              <a:defRPr/>
            </a:pPr>
            <a:r>
              <a:rPr lang="zh-CN" altLang="en-US" dirty="0" smtClean="0"/>
              <a:t>能解释对策论的基本概念</a:t>
            </a:r>
          </a:p>
          <a:p>
            <a:pPr eaLnBrk="1" hangingPunct="1">
              <a:defRPr/>
            </a:pPr>
            <a:r>
              <a:rPr lang="zh-CN" altLang="en-US" dirty="0"/>
              <a:t>能实现</a:t>
            </a:r>
            <a:r>
              <a:rPr lang="zh-CN" altLang="en-US" dirty="0" smtClean="0"/>
              <a:t>极小极大搜索算法</a:t>
            </a:r>
          </a:p>
          <a:p>
            <a:pPr eaLnBrk="1" hangingPunct="1">
              <a:defRPr/>
            </a:pPr>
            <a:r>
              <a:rPr lang="zh-CN" altLang="en-US" dirty="0" smtClean="0">
                <a:sym typeface="Symbol" pitchFamily="18" charset="2"/>
              </a:rPr>
              <a:t>能应用</a:t>
            </a:r>
            <a:r>
              <a:rPr lang="zh-CN" altLang="en-US" i="1" dirty="0" smtClean="0">
                <a:ea typeface="宋体" pitchFamily="2" charset="-122"/>
                <a:sym typeface="Symbol" pitchFamily="18" charset="2"/>
              </a:rPr>
              <a:t></a:t>
            </a:r>
            <a:r>
              <a:rPr lang="en-US" altLang="zh-CN" dirty="0" smtClean="0">
                <a:ea typeface="宋体" pitchFamily="2" charset="-122"/>
              </a:rPr>
              <a:t>-</a:t>
            </a:r>
            <a:r>
              <a:rPr lang="en-US" altLang="zh-CN" i="1" dirty="0" smtClean="0">
                <a:ea typeface="宋体" pitchFamily="2" charset="-122"/>
                <a:sym typeface="Symbol" pitchFamily="18" charset="2"/>
              </a:rPr>
              <a:t></a:t>
            </a:r>
            <a:r>
              <a:rPr lang="en-US" altLang="zh-CN" dirty="0" smtClean="0"/>
              <a:t> </a:t>
            </a:r>
            <a:r>
              <a:rPr lang="zh-CN" altLang="en-US" dirty="0" smtClean="0"/>
              <a:t>剪枝</a:t>
            </a:r>
            <a:r>
              <a:rPr lang="zh-CN" altLang="en-US" dirty="0" smtClean="0"/>
              <a:t>算法解决</a:t>
            </a:r>
            <a:r>
              <a:rPr lang="zh-CN" altLang="en-US" dirty="0" smtClean="0"/>
              <a:t>博弈</a:t>
            </a:r>
            <a:r>
              <a:rPr lang="zh-CN" altLang="en-US" dirty="0" smtClean="0"/>
              <a:t>问题</a:t>
            </a:r>
            <a:endParaRPr lang="en-US" altLang="zh-CN" dirty="0" smtClean="0"/>
          </a:p>
          <a:p>
            <a:pPr eaLnBrk="1" hangingPunct="1">
              <a:defRPr/>
            </a:pPr>
            <a:r>
              <a:rPr lang="zh-CN" altLang="en-US" dirty="0" smtClean="0">
                <a:sym typeface="Symbol" pitchFamily="18" charset="2"/>
              </a:rPr>
              <a:t>能应用蒙特卡洛树搜索</a:t>
            </a:r>
            <a:r>
              <a:rPr lang="zh-CN" altLang="en-US" dirty="0" smtClean="0"/>
              <a:t>算法解决</a:t>
            </a:r>
            <a:r>
              <a:rPr lang="zh-CN" altLang="en-US" dirty="0"/>
              <a:t>博弈</a:t>
            </a:r>
            <a:r>
              <a:rPr lang="zh-CN" altLang="en-US" dirty="0" smtClean="0"/>
              <a:t>问题</a:t>
            </a:r>
            <a:endParaRPr lang="zh-CN" altLang="en-US" dirty="0"/>
          </a:p>
        </p:txBody>
      </p:sp>
      <p:pic>
        <p:nvPicPr>
          <p:cNvPr id="7172" name="Picture 4" descr="天地一盘棋"/>
          <p:cNvPicPr>
            <a:picLocks noChangeAspect="1" noChangeArrowheads="1"/>
          </p:cNvPicPr>
          <p:nvPr/>
        </p:nvPicPr>
        <p:blipFill>
          <a:blip r:embed="rId2">
            <a:clrChange>
              <a:clrFrom>
                <a:srgbClr val="D4D4D4"/>
              </a:clrFrom>
              <a:clrTo>
                <a:srgbClr val="D4D4D4">
                  <a:alpha val="0"/>
                </a:srgbClr>
              </a:clrTo>
            </a:clrChange>
            <a:extLst>
              <a:ext uri="{28A0092B-C50C-407E-A947-70E740481C1C}">
                <a14:useLocalDpi xmlns:a14="http://schemas.microsoft.com/office/drawing/2010/main" val="0"/>
              </a:ext>
            </a:extLst>
          </a:blip>
          <a:srcRect/>
          <a:stretch>
            <a:fillRect/>
          </a:stretch>
        </p:blipFill>
        <p:spPr bwMode="auto">
          <a:xfrm>
            <a:off x="5724525" y="3643313"/>
            <a:ext cx="3419475" cy="321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6306" name="Rectangle 2"/>
          <p:cNvSpPr>
            <a:spLocks noGrp="1" noChangeArrowheads="1"/>
          </p:cNvSpPr>
          <p:nvPr>
            <p:ph type="title"/>
          </p:nvPr>
        </p:nvSpPr>
        <p:spPr/>
        <p:txBody>
          <a:bodyPr/>
          <a:lstStyle/>
          <a:p>
            <a:pPr eaLnBrk="1" hangingPunct="1">
              <a:defRPr/>
            </a:pPr>
            <a:r>
              <a:rPr lang="en-US" altLang="zh-CN" smtClean="0"/>
              <a:t>Grundy Game</a:t>
            </a:r>
          </a:p>
        </p:txBody>
      </p:sp>
      <p:pic>
        <p:nvPicPr>
          <p:cNvPr id="226314" name="Picture 10" descr="Coins"/>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7953" b="10001"/>
          <a:stretch>
            <a:fillRect/>
          </a:stretch>
        </p:blipFill>
        <p:spPr bwMode="auto">
          <a:xfrm>
            <a:off x="2268538" y="2276475"/>
            <a:ext cx="3333750" cy="273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6315" name="Picture 11" descr="Coins"/>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7953" b="10001"/>
          <a:stretch>
            <a:fillRect/>
          </a:stretch>
        </p:blipFill>
        <p:spPr bwMode="auto">
          <a:xfrm>
            <a:off x="3708400" y="2349500"/>
            <a:ext cx="3333750" cy="273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5" presetClass="path" presetSubtype="0" accel="50000" decel="50000" fill="hold" nodeType="clickEffect">
                                  <p:stCondLst>
                                    <p:cond delay="0"/>
                                  </p:stCondLst>
                                  <p:childTnLst>
                                    <p:animMotion origin="layout" path="M -1.94444E-6 0 L -0.19028 0.00023 " pathEditMode="relative" rAng="0" ptsTypes="AA">
                                      <p:cBhvr>
                                        <p:cTn id="6" dur="1000" fill="hold"/>
                                        <p:tgtEl>
                                          <p:spTgt spid="226314"/>
                                        </p:tgtEl>
                                        <p:attrNameLst>
                                          <p:attrName>ppt_x</p:attrName>
                                          <p:attrName>ppt_y</p:attrName>
                                        </p:attrNameLst>
                                      </p:cBhvr>
                                      <p:rCtr x="-9514" y="0"/>
                                    </p:animMotion>
                                  </p:childTnLst>
                                </p:cTn>
                              </p:par>
                              <p:par>
                                <p:cTn id="7" presetID="63" presetClass="path" presetSubtype="0" accel="50000" decel="50000" fill="hold" nodeType="withEffect">
                                  <p:stCondLst>
                                    <p:cond delay="0"/>
                                  </p:stCondLst>
                                  <p:childTnLst>
                                    <p:animMotion origin="layout" path="M 2.77778E-6 1.85185E-6 L 0.17986 1.85185E-6 " pathEditMode="relative" rAng="0" ptsTypes="AA">
                                      <p:cBhvr>
                                        <p:cTn id="8" dur="1000" fill="hold"/>
                                        <p:tgtEl>
                                          <p:spTgt spid="226315"/>
                                        </p:tgtEl>
                                        <p:attrNameLst>
                                          <p:attrName>ppt_x</p:attrName>
                                          <p:attrName>ppt_y</p:attrName>
                                        </p:attrNameLst>
                                      </p:cBhvr>
                                      <p:rCtr x="899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pPr eaLnBrk="1" hangingPunct="1">
              <a:defRPr/>
            </a:pPr>
            <a:r>
              <a:rPr lang="en-US" altLang="zh-CN" sz="4400" smtClean="0"/>
              <a:t>Mysterious 357</a:t>
            </a:r>
          </a:p>
        </p:txBody>
      </p:sp>
      <p:sp>
        <p:nvSpPr>
          <p:cNvPr id="259076" name="Oval 4"/>
          <p:cNvSpPr>
            <a:spLocks noChangeArrowheads="1"/>
          </p:cNvSpPr>
          <p:nvPr/>
        </p:nvSpPr>
        <p:spPr bwMode="auto">
          <a:xfrm>
            <a:off x="3132138" y="1557338"/>
            <a:ext cx="865187" cy="865187"/>
          </a:xfrm>
          <a:prstGeom prst="ellipse">
            <a:avLst/>
          </a:prstGeom>
          <a:gradFill rotWithShape="1">
            <a:gsLst>
              <a:gs pos="0">
                <a:schemeClr val="bg1"/>
              </a:gs>
              <a:gs pos="100000">
                <a:srgbClr val="00FF00"/>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11 </a:t>
            </a:r>
          </a:p>
        </p:txBody>
      </p:sp>
      <p:sp>
        <p:nvSpPr>
          <p:cNvPr id="259077" name="Oval 5"/>
          <p:cNvSpPr>
            <a:spLocks noChangeArrowheads="1"/>
          </p:cNvSpPr>
          <p:nvPr/>
        </p:nvSpPr>
        <p:spPr bwMode="auto">
          <a:xfrm>
            <a:off x="4067175" y="1557338"/>
            <a:ext cx="865188" cy="865187"/>
          </a:xfrm>
          <a:prstGeom prst="ellipse">
            <a:avLst/>
          </a:prstGeom>
          <a:gradFill rotWithShape="1">
            <a:gsLst>
              <a:gs pos="0">
                <a:schemeClr val="bg1"/>
              </a:gs>
              <a:gs pos="100000">
                <a:srgbClr val="00FF00"/>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12 </a:t>
            </a:r>
          </a:p>
        </p:txBody>
      </p:sp>
      <p:sp>
        <p:nvSpPr>
          <p:cNvPr id="259078" name="Oval 6"/>
          <p:cNvSpPr>
            <a:spLocks noChangeArrowheads="1"/>
          </p:cNvSpPr>
          <p:nvPr/>
        </p:nvSpPr>
        <p:spPr bwMode="auto">
          <a:xfrm>
            <a:off x="5002213" y="1557338"/>
            <a:ext cx="865187" cy="865187"/>
          </a:xfrm>
          <a:prstGeom prst="ellipse">
            <a:avLst/>
          </a:prstGeom>
          <a:gradFill rotWithShape="1">
            <a:gsLst>
              <a:gs pos="0">
                <a:schemeClr val="bg1"/>
              </a:gs>
              <a:gs pos="100000">
                <a:srgbClr val="00FF00"/>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13 </a:t>
            </a:r>
          </a:p>
        </p:txBody>
      </p:sp>
      <p:sp>
        <p:nvSpPr>
          <p:cNvPr id="259079" name="Oval 7"/>
          <p:cNvSpPr>
            <a:spLocks noChangeArrowheads="1"/>
          </p:cNvSpPr>
          <p:nvPr/>
        </p:nvSpPr>
        <p:spPr bwMode="auto">
          <a:xfrm>
            <a:off x="2124075" y="3068638"/>
            <a:ext cx="865188" cy="865187"/>
          </a:xfrm>
          <a:prstGeom prst="ellipse">
            <a:avLst/>
          </a:prstGeom>
          <a:gradFill rotWithShape="1">
            <a:gsLst>
              <a:gs pos="0">
                <a:schemeClr val="bg1"/>
              </a:gs>
              <a:gs pos="100000">
                <a:schemeClr val="accent1"/>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21 </a:t>
            </a:r>
          </a:p>
        </p:txBody>
      </p:sp>
      <p:sp>
        <p:nvSpPr>
          <p:cNvPr id="259080" name="Oval 8"/>
          <p:cNvSpPr>
            <a:spLocks noChangeArrowheads="1"/>
          </p:cNvSpPr>
          <p:nvPr/>
        </p:nvSpPr>
        <p:spPr bwMode="auto">
          <a:xfrm>
            <a:off x="3059113" y="3068638"/>
            <a:ext cx="865187" cy="865187"/>
          </a:xfrm>
          <a:prstGeom prst="ellipse">
            <a:avLst/>
          </a:prstGeom>
          <a:gradFill rotWithShape="1">
            <a:gsLst>
              <a:gs pos="0">
                <a:schemeClr val="bg1"/>
              </a:gs>
              <a:gs pos="100000">
                <a:schemeClr val="accent1"/>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22 </a:t>
            </a:r>
          </a:p>
        </p:txBody>
      </p:sp>
      <p:sp>
        <p:nvSpPr>
          <p:cNvPr id="259081" name="Oval 9"/>
          <p:cNvSpPr>
            <a:spLocks noChangeArrowheads="1"/>
          </p:cNvSpPr>
          <p:nvPr/>
        </p:nvSpPr>
        <p:spPr bwMode="auto">
          <a:xfrm>
            <a:off x="3995738" y="3068638"/>
            <a:ext cx="865187" cy="865187"/>
          </a:xfrm>
          <a:prstGeom prst="ellipse">
            <a:avLst/>
          </a:prstGeom>
          <a:gradFill rotWithShape="1">
            <a:gsLst>
              <a:gs pos="0">
                <a:schemeClr val="bg1"/>
              </a:gs>
              <a:gs pos="100000">
                <a:schemeClr val="accent1"/>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23 </a:t>
            </a:r>
          </a:p>
        </p:txBody>
      </p:sp>
      <p:sp>
        <p:nvSpPr>
          <p:cNvPr id="259082" name="Oval 10"/>
          <p:cNvSpPr>
            <a:spLocks noChangeArrowheads="1"/>
          </p:cNvSpPr>
          <p:nvPr/>
        </p:nvSpPr>
        <p:spPr bwMode="auto">
          <a:xfrm>
            <a:off x="4932363" y="3068638"/>
            <a:ext cx="865187" cy="865187"/>
          </a:xfrm>
          <a:prstGeom prst="ellipse">
            <a:avLst/>
          </a:prstGeom>
          <a:gradFill rotWithShape="1">
            <a:gsLst>
              <a:gs pos="0">
                <a:schemeClr val="bg1"/>
              </a:gs>
              <a:gs pos="100000">
                <a:schemeClr val="accent1"/>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24 </a:t>
            </a:r>
          </a:p>
        </p:txBody>
      </p:sp>
      <p:sp>
        <p:nvSpPr>
          <p:cNvPr id="259083" name="Oval 11"/>
          <p:cNvSpPr>
            <a:spLocks noChangeArrowheads="1"/>
          </p:cNvSpPr>
          <p:nvPr/>
        </p:nvSpPr>
        <p:spPr bwMode="auto">
          <a:xfrm>
            <a:off x="5867400" y="3068638"/>
            <a:ext cx="865188" cy="865187"/>
          </a:xfrm>
          <a:prstGeom prst="ellipse">
            <a:avLst/>
          </a:prstGeom>
          <a:gradFill rotWithShape="1">
            <a:gsLst>
              <a:gs pos="0">
                <a:schemeClr val="bg1"/>
              </a:gs>
              <a:gs pos="100000">
                <a:schemeClr val="accent1"/>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25 </a:t>
            </a:r>
          </a:p>
        </p:txBody>
      </p:sp>
      <p:sp>
        <p:nvSpPr>
          <p:cNvPr id="259084" name="Oval 12"/>
          <p:cNvSpPr>
            <a:spLocks noChangeArrowheads="1"/>
          </p:cNvSpPr>
          <p:nvPr/>
        </p:nvSpPr>
        <p:spPr bwMode="auto">
          <a:xfrm>
            <a:off x="1189038" y="4652963"/>
            <a:ext cx="865187" cy="865187"/>
          </a:xfrm>
          <a:prstGeom prst="ellipse">
            <a:avLst/>
          </a:prstGeom>
          <a:gradFill rotWithShape="1">
            <a:gsLst>
              <a:gs pos="0">
                <a:schemeClr val="bg1"/>
              </a:gs>
              <a:gs pos="100000">
                <a:srgbClr val="3333FF"/>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31 </a:t>
            </a:r>
          </a:p>
        </p:txBody>
      </p:sp>
      <p:sp>
        <p:nvSpPr>
          <p:cNvPr id="259085" name="Oval 13"/>
          <p:cNvSpPr>
            <a:spLocks noChangeArrowheads="1"/>
          </p:cNvSpPr>
          <p:nvPr/>
        </p:nvSpPr>
        <p:spPr bwMode="auto">
          <a:xfrm>
            <a:off x="2124075" y="4652963"/>
            <a:ext cx="865188" cy="865187"/>
          </a:xfrm>
          <a:prstGeom prst="ellipse">
            <a:avLst/>
          </a:prstGeom>
          <a:gradFill rotWithShape="1">
            <a:gsLst>
              <a:gs pos="0">
                <a:schemeClr val="bg1"/>
              </a:gs>
              <a:gs pos="100000">
                <a:srgbClr val="3333FF"/>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32 </a:t>
            </a:r>
          </a:p>
        </p:txBody>
      </p:sp>
      <p:sp>
        <p:nvSpPr>
          <p:cNvPr id="259086" name="Oval 14"/>
          <p:cNvSpPr>
            <a:spLocks noChangeArrowheads="1"/>
          </p:cNvSpPr>
          <p:nvPr/>
        </p:nvSpPr>
        <p:spPr bwMode="auto">
          <a:xfrm>
            <a:off x="3060700" y="4652963"/>
            <a:ext cx="865188" cy="865187"/>
          </a:xfrm>
          <a:prstGeom prst="ellipse">
            <a:avLst/>
          </a:prstGeom>
          <a:gradFill rotWithShape="1">
            <a:gsLst>
              <a:gs pos="0">
                <a:schemeClr val="bg1"/>
              </a:gs>
              <a:gs pos="100000">
                <a:srgbClr val="3333FF"/>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33 </a:t>
            </a:r>
          </a:p>
        </p:txBody>
      </p:sp>
      <p:sp>
        <p:nvSpPr>
          <p:cNvPr id="259087" name="Oval 15"/>
          <p:cNvSpPr>
            <a:spLocks noChangeArrowheads="1"/>
          </p:cNvSpPr>
          <p:nvPr/>
        </p:nvSpPr>
        <p:spPr bwMode="auto">
          <a:xfrm>
            <a:off x="3995738" y="4652963"/>
            <a:ext cx="865187" cy="865187"/>
          </a:xfrm>
          <a:prstGeom prst="ellipse">
            <a:avLst/>
          </a:prstGeom>
          <a:gradFill rotWithShape="1">
            <a:gsLst>
              <a:gs pos="0">
                <a:schemeClr val="bg1"/>
              </a:gs>
              <a:gs pos="100000">
                <a:srgbClr val="3333FF"/>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34 </a:t>
            </a:r>
          </a:p>
        </p:txBody>
      </p:sp>
      <p:sp>
        <p:nvSpPr>
          <p:cNvPr id="259088" name="Oval 16"/>
          <p:cNvSpPr>
            <a:spLocks noChangeArrowheads="1"/>
          </p:cNvSpPr>
          <p:nvPr/>
        </p:nvSpPr>
        <p:spPr bwMode="auto">
          <a:xfrm>
            <a:off x="4932363" y="4652963"/>
            <a:ext cx="865187" cy="865187"/>
          </a:xfrm>
          <a:prstGeom prst="ellipse">
            <a:avLst/>
          </a:prstGeom>
          <a:gradFill rotWithShape="1">
            <a:gsLst>
              <a:gs pos="0">
                <a:schemeClr val="bg1"/>
              </a:gs>
              <a:gs pos="100000">
                <a:srgbClr val="3333FF"/>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35 </a:t>
            </a:r>
          </a:p>
        </p:txBody>
      </p:sp>
      <p:sp>
        <p:nvSpPr>
          <p:cNvPr id="259089" name="Oval 17"/>
          <p:cNvSpPr>
            <a:spLocks noChangeArrowheads="1"/>
          </p:cNvSpPr>
          <p:nvPr/>
        </p:nvSpPr>
        <p:spPr bwMode="auto">
          <a:xfrm>
            <a:off x="5868988" y="4652963"/>
            <a:ext cx="865187" cy="865187"/>
          </a:xfrm>
          <a:prstGeom prst="ellipse">
            <a:avLst/>
          </a:prstGeom>
          <a:gradFill rotWithShape="1">
            <a:gsLst>
              <a:gs pos="0">
                <a:schemeClr val="bg1"/>
              </a:gs>
              <a:gs pos="100000">
                <a:srgbClr val="3333FF"/>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36 </a:t>
            </a:r>
          </a:p>
        </p:txBody>
      </p:sp>
      <p:sp>
        <p:nvSpPr>
          <p:cNvPr id="259090" name="Oval 18"/>
          <p:cNvSpPr>
            <a:spLocks noChangeArrowheads="1"/>
          </p:cNvSpPr>
          <p:nvPr/>
        </p:nvSpPr>
        <p:spPr bwMode="auto">
          <a:xfrm>
            <a:off x="6805613" y="4652963"/>
            <a:ext cx="865187" cy="865187"/>
          </a:xfrm>
          <a:prstGeom prst="ellipse">
            <a:avLst/>
          </a:prstGeom>
          <a:gradFill rotWithShape="1">
            <a:gsLst>
              <a:gs pos="0">
                <a:schemeClr val="bg1"/>
              </a:gs>
              <a:gs pos="100000">
                <a:srgbClr val="3333FF"/>
              </a:gs>
            </a:gsLst>
            <a:path path="shape">
              <a:fillToRect l="50000" t="50000" r="50000" b="50000"/>
            </a:path>
          </a:gradFill>
          <a:ln>
            <a:noFill/>
          </a:ln>
          <a:effectLst>
            <a:outerShdw sy="50000" kx="-2453608" rotWithShape="0">
              <a:schemeClr val="bg2">
                <a:alpha val="50000"/>
              </a:schemeClr>
            </a:outerShdw>
          </a:effectLst>
          <a:extLst>
            <a:ext uri="{91240B29-F687-4F45-9708-019B960494DF}">
              <a14:hiddenLine xmlns:a14="http://schemas.microsoft.com/office/drawing/2010/main" w="9525">
                <a:solidFill>
                  <a:schemeClr val="accent2"/>
                </a:solidFill>
                <a:round/>
                <a:headEnd/>
                <a:tailEnd/>
              </a14:hiddenLine>
            </a:ext>
          </a:extLst>
        </p:spPr>
        <p:txBody>
          <a:bodyPr wrap="none" anchor="ctr"/>
          <a:lstStyle>
            <a:lvl1pPr>
              <a:spcBef>
                <a:spcPct val="20000"/>
              </a:spcBef>
              <a:buFont typeface="Wingdings" panose="05000000000000000000" pitchFamily="2" charset="2"/>
              <a:buChar char="F"/>
              <a:defRPr kumimoji="1" sz="3200" b="1">
                <a:solidFill>
                  <a:schemeClr val="accent2"/>
                </a:solidFill>
                <a:latin typeface="Times New Roman" panose="02020603050405020304" pitchFamily="18" charset="0"/>
                <a:ea typeface="幼圆" panose="02010509060101010101" pitchFamily="49" charset="-122"/>
              </a:defRPr>
            </a:lvl1pPr>
            <a:lvl2pPr marL="742950" indent="-285750">
              <a:spcBef>
                <a:spcPct val="20000"/>
              </a:spcBef>
              <a:buChar char="–"/>
              <a:defRPr kumimoji="1" sz="2800" b="1">
                <a:solidFill>
                  <a:schemeClr val="accent2"/>
                </a:solidFill>
                <a:latin typeface="Times New Roman" panose="02020603050405020304" pitchFamily="18" charset="0"/>
                <a:ea typeface="幼圆" panose="02010509060101010101" pitchFamily="49" charset="-122"/>
              </a:defRPr>
            </a:lvl2pPr>
            <a:lvl3pPr marL="1143000" indent="-228600">
              <a:spcBef>
                <a:spcPct val="20000"/>
              </a:spcBef>
              <a:buChar char="•"/>
              <a:defRPr kumimoji="1" sz="2400" b="1">
                <a:solidFill>
                  <a:schemeClr val="accent2"/>
                </a:solidFill>
                <a:latin typeface="Times New Roman" panose="02020603050405020304" pitchFamily="18" charset="0"/>
                <a:ea typeface="幼圆" panose="02010509060101010101" pitchFamily="49" charset="-122"/>
              </a:defRPr>
            </a:lvl3pPr>
            <a:lvl4pPr marL="16002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4pPr>
            <a:lvl5pPr marL="2057400" indent="-228600">
              <a:spcBef>
                <a:spcPct val="20000"/>
              </a:spcBef>
              <a:buChar char="»"/>
              <a:defRPr kumimoji="1" sz="2000" b="1">
                <a:solidFill>
                  <a:schemeClr val="accent2"/>
                </a:solidFill>
                <a:latin typeface="Times New Roman" panose="02020603050405020304" pitchFamily="18" charset="0"/>
                <a:ea typeface="幼圆" panose="02010509060101010101" pitchFamily="49" charset="-122"/>
              </a:defRPr>
            </a:lvl5pPr>
            <a:lvl6pPr marL="25146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6pPr>
            <a:lvl7pPr marL="29718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7pPr>
            <a:lvl8pPr marL="34290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8pPr>
            <a:lvl9pPr marL="3886200" indent="-228600" eaLnBrk="0" fontAlgn="base" hangingPunct="0">
              <a:spcBef>
                <a:spcPct val="20000"/>
              </a:spcBef>
              <a:spcAft>
                <a:spcPct val="0"/>
              </a:spcAft>
              <a:buChar char="»"/>
              <a:defRPr kumimoji="1" sz="2000" b="1">
                <a:solidFill>
                  <a:schemeClr val="accent2"/>
                </a:solidFill>
                <a:latin typeface="Times New Roman" panose="02020603050405020304" pitchFamily="18" charset="0"/>
                <a:ea typeface="幼圆" panose="02010509060101010101" pitchFamily="49" charset="-122"/>
              </a:defRPr>
            </a:lvl9pPr>
          </a:lstStyle>
          <a:p>
            <a:pPr algn="ctr" eaLnBrk="1" hangingPunct="1">
              <a:spcBef>
                <a:spcPct val="0"/>
              </a:spcBef>
              <a:buFontTx/>
              <a:buNone/>
            </a:pPr>
            <a:r>
              <a:rPr lang="en-US" altLang="zh-CN" sz="2400" b="0">
                <a:solidFill>
                  <a:srgbClr val="FF0000"/>
                </a:solidFill>
                <a:ea typeface="宋体" panose="02010600030101010101" pitchFamily="2" charset="-122"/>
              </a:rPr>
              <a:t> 37 </a:t>
            </a:r>
          </a:p>
        </p:txBody>
      </p:sp>
    </p:spTree>
  </p:cSld>
  <p:clrMapOvr>
    <a:masterClrMapping/>
  </p:clrMapOvr>
  <p:transition advClick="0"/>
  <p:timing>
    <p:tnLst>
      <p:par>
        <p:cTn id="1" dur="indefinite" restart="never" nodeType="tmRoot">
          <p:childTnLst>
            <p:seq concurrent="1" nextAc="seek">
              <p:cTn id="2" restart="whenNotActive" fill="hold" evtFilter="cancelBubble" nodeType="interactiveSeq">
                <p:stCondLst>
                  <p:cond evt="onClick" delay="0">
                    <p:tgtEl>
                      <p:spTgt spid="259076"/>
                    </p:tgtEl>
                  </p:cond>
                </p:stCondLst>
                <p:endSync evt="end" delay="0">
                  <p:rtn val="all"/>
                </p:endSync>
                <p:childTnLst>
                  <p:par>
                    <p:cTn id="3" fill="hold" nodeType="clickPar">
                      <p:stCondLst>
                        <p:cond delay="0"/>
                      </p:stCondLst>
                      <p:childTnLst>
                        <p:par>
                          <p:cTn id="4" fill="hold" nodeType="withGroup">
                            <p:stCondLst>
                              <p:cond delay="0"/>
                            </p:stCondLst>
                            <p:childTnLst>
                              <p:par>
                                <p:cTn id="5" presetID="53" presetClass="exit" presetSubtype="0" fill="hold" grpId="0" nodeType="clickEffect">
                                  <p:stCondLst>
                                    <p:cond delay="0"/>
                                  </p:stCondLst>
                                  <p:childTnLst>
                                    <p:anim calcmode="lin" valueType="num">
                                      <p:cBhvr>
                                        <p:cTn id="6" dur="500"/>
                                        <p:tgtEl>
                                          <p:spTgt spid="259076"/>
                                        </p:tgtEl>
                                        <p:attrNameLst>
                                          <p:attrName>ppt_w</p:attrName>
                                        </p:attrNameLst>
                                      </p:cBhvr>
                                      <p:tavLst>
                                        <p:tav tm="0">
                                          <p:val>
                                            <p:strVal val="ppt_w"/>
                                          </p:val>
                                        </p:tav>
                                        <p:tav tm="100000">
                                          <p:val>
                                            <p:fltVal val="0"/>
                                          </p:val>
                                        </p:tav>
                                      </p:tavLst>
                                    </p:anim>
                                    <p:anim calcmode="lin" valueType="num">
                                      <p:cBhvr>
                                        <p:cTn id="7" dur="500"/>
                                        <p:tgtEl>
                                          <p:spTgt spid="259076"/>
                                        </p:tgtEl>
                                        <p:attrNameLst>
                                          <p:attrName>ppt_h</p:attrName>
                                        </p:attrNameLst>
                                      </p:cBhvr>
                                      <p:tavLst>
                                        <p:tav tm="0">
                                          <p:val>
                                            <p:strVal val="ppt_h"/>
                                          </p:val>
                                        </p:tav>
                                        <p:tav tm="100000">
                                          <p:val>
                                            <p:fltVal val="0"/>
                                          </p:val>
                                        </p:tav>
                                      </p:tavLst>
                                    </p:anim>
                                    <p:animEffect transition="out" filter="fade">
                                      <p:cBhvr>
                                        <p:cTn id="8" dur="500"/>
                                        <p:tgtEl>
                                          <p:spTgt spid="259076"/>
                                        </p:tgtEl>
                                      </p:cBhvr>
                                    </p:animEffect>
                                    <p:set>
                                      <p:cBhvr>
                                        <p:cTn id="9" dur="1" fill="hold">
                                          <p:stCondLst>
                                            <p:cond delay="499"/>
                                          </p:stCondLst>
                                        </p:cTn>
                                        <p:tgtEl>
                                          <p:spTgt spid="259076"/>
                                        </p:tgtEl>
                                        <p:attrNameLst>
                                          <p:attrName>style.visibility</p:attrName>
                                        </p:attrNameLst>
                                      </p:cBhvr>
                                      <p:to>
                                        <p:strVal val="hidden"/>
                                      </p:to>
                                    </p:set>
                                  </p:childTnLst>
                                </p:cTn>
                              </p:par>
                            </p:childTnLst>
                          </p:cTn>
                        </p:par>
                      </p:childTnLst>
                    </p:cTn>
                  </p:par>
                </p:childTnLst>
              </p:cTn>
              <p:nextCondLst>
                <p:cond evt="onClick" delay="0">
                  <p:tgtEl>
                    <p:spTgt spid="259076"/>
                  </p:tgtEl>
                </p:cond>
              </p:nextCondLst>
            </p:seq>
            <p:seq concurrent="1" nextAc="seek">
              <p:cTn id="10" restart="whenNotActive" fill="hold" evtFilter="cancelBubble" nodeType="interactiveSeq">
                <p:stCondLst>
                  <p:cond evt="onClick" delay="0">
                    <p:tgtEl>
                      <p:spTgt spid="259077"/>
                    </p:tgtEl>
                  </p:cond>
                </p:stCondLst>
                <p:endSync evt="end" delay="0">
                  <p:rtn val="all"/>
                </p:endSync>
                <p:childTnLst>
                  <p:par>
                    <p:cTn id="11" fill="hold" nodeType="clickPar">
                      <p:stCondLst>
                        <p:cond delay="0"/>
                      </p:stCondLst>
                      <p:childTnLst>
                        <p:par>
                          <p:cTn id="12" fill="hold" nodeType="withGroup">
                            <p:stCondLst>
                              <p:cond delay="0"/>
                            </p:stCondLst>
                            <p:childTnLst>
                              <p:par>
                                <p:cTn id="13" presetID="53" presetClass="exit" presetSubtype="0" fill="hold" grpId="0" nodeType="clickEffect">
                                  <p:stCondLst>
                                    <p:cond delay="0"/>
                                  </p:stCondLst>
                                  <p:childTnLst>
                                    <p:anim calcmode="lin" valueType="num">
                                      <p:cBhvr>
                                        <p:cTn id="14" dur="500"/>
                                        <p:tgtEl>
                                          <p:spTgt spid="259077"/>
                                        </p:tgtEl>
                                        <p:attrNameLst>
                                          <p:attrName>ppt_w</p:attrName>
                                        </p:attrNameLst>
                                      </p:cBhvr>
                                      <p:tavLst>
                                        <p:tav tm="0">
                                          <p:val>
                                            <p:strVal val="ppt_w"/>
                                          </p:val>
                                        </p:tav>
                                        <p:tav tm="100000">
                                          <p:val>
                                            <p:fltVal val="0"/>
                                          </p:val>
                                        </p:tav>
                                      </p:tavLst>
                                    </p:anim>
                                    <p:anim calcmode="lin" valueType="num">
                                      <p:cBhvr>
                                        <p:cTn id="15" dur="500"/>
                                        <p:tgtEl>
                                          <p:spTgt spid="259077"/>
                                        </p:tgtEl>
                                        <p:attrNameLst>
                                          <p:attrName>ppt_h</p:attrName>
                                        </p:attrNameLst>
                                      </p:cBhvr>
                                      <p:tavLst>
                                        <p:tav tm="0">
                                          <p:val>
                                            <p:strVal val="ppt_h"/>
                                          </p:val>
                                        </p:tav>
                                        <p:tav tm="100000">
                                          <p:val>
                                            <p:fltVal val="0"/>
                                          </p:val>
                                        </p:tav>
                                      </p:tavLst>
                                    </p:anim>
                                    <p:animEffect transition="out" filter="fade">
                                      <p:cBhvr>
                                        <p:cTn id="16" dur="500"/>
                                        <p:tgtEl>
                                          <p:spTgt spid="259077"/>
                                        </p:tgtEl>
                                      </p:cBhvr>
                                    </p:animEffect>
                                    <p:set>
                                      <p:cBhvr>
                                        <p:cTn id="17" dur="1" fill="hold">
                                          <p:stCondLst>
                                            <p:cond delay="499"/>
                                          </p:stCondLst>
                                        </p:cTn>
                                        <p:tgtEl>
                                          <p:spTgt spid="259077"/>
                                        </p:tgtEl>
                                        <p:attrNameLst>
                                          <p:attrName>style.visibility</p:attrName>
                                        </p:attrNameLst>
                                      </p:cBhvr>
                                      <p:to>
                                        <p:strVal val="hidden"/>
                                      </p:to>
                                    </p:set>
                                  </p:childTnLst>
                                </p:cTn>
                              </p:par>
                            </p:childTnLst>
                          </p:cTn>
                        </p:par>
                      </p:childTnLst>
                    </p:cTn>
                  </p:par>
                </p:childTnLst>
              </p:cTn>
              <p:nextCondLst>
                <p:cond evt="onClick" delay="0">
                  <p:tgtEl>
                    <p:spTgt spid="259077"/>
                  </p:tgtEl>
                </p:cond>
              </p:nextCondLst>
            </p:seq>
            <p:seq concurrent="1" nextAc="seek">
              <p:cTn id="18" restart="whenNotActive" fill="hold" evtFilter="cancelBubble" nodeType="interactiveSeq">
                <p:stCondLst>
                  <p:cond evt="onClick" delay="0">
                    <p:tgtEl>
                      <p:spTgt spid="259078"/>
                    </p:tgtEl>
                  </p:cond>
                </p:stCondLst>
                <p:endSync evt="end" delay="0">
                  <p:rtn val="all"/>
                </p:endSync>
                <p:childTnLst>
                  <p:par>
                    <p:cTn id="19" fill="hold" nodeType="clickPar">
                      <p:stCondLst>
                        <p:cond delay="0"/>
                      </p:stCondLst>
                      <p:childTnLst>
                        <p:par>
                          <p:cTn id="20" fill="hold" nodeType="withGroup">
                            <p:stCondLst>
                              <p:cond delay="0"/>
                            </p:stCondLst>
                            <p:childTnLst>
                              <p:par>
                                <p:cTn id="21" presetID="53" presetClass="exit" presetSubtype="0" fill="hold" grpId="0" nodeType="clickEffect">
                                  <p:stCondLst>
                                    <p:cond delay="0"/>
                                  </p:stCondLst>
                                  <p:childTnLst>
                                    <p:anim calcmode="lin" valueType="num">
                                      <p:cBhvr>
                                        <p:cTn id="22" dur="500"/>
                                        <p:tgtEl>
                                          <p:spTgt spid="259078"/>
                                        </p:tgtEl>
                                        <p:attrNameLst>
                                          <p:attrName>ppt_w</p:attrName>
                                        </p:attrNameLst>
                                      </p:cBhvr>
                                      <p:tavLst>
                                        <p:tav tm="0">
                                          <p:val>
                                            <p:strVal val="ppt_w"/>
                                          </p:val>
                                        </p:tav>
                                        <p:tav tm="100000">
                                          <p:val>
                                            <p:fltVal val="0"/>
                                          </p:val>
                                        </p:tav>
                                      </p:tavLst>
                                    </p:anim>
                                    <p:anim calcmode="lin" valueType="num">
                                      <p:cBhvr>
                                        <p:cTn id="23" dur="500"/>
                                        <p:tgtEl>
                                          <p:spTgt spid="259078"/>
                                        </p:tgtEl>
                                        <p:attrNameLst>
                                          <p:attrName>ppt_h</p:attrName>
                                        </p:attrNameLst>
                                      </p:cBhvr>
                                      <p:tavLst>
                                        <p:tav tm="0">
                                          <p:val>
                                            <p:strVal val="ppt_h"/>
                                          </p:val>
                                        </p:tav>
                                        <p:tav tm="100000">
                                          <p:val>
                                            <p:fltVal val="0"/>
                                          </p:val>
                                        </p:tav>
                                      </p:tavLst>
                                    </p:anim>
                                    <p:animEffect transition="out" filter="fade">
                                      <p:cBhvr>
                                        <p:cTn id="24" dur="500"/>
                                        <p:tgtEl>
                                          <p:spTgt spid="259078"/>
                                        </p:tgtEl>
                                      </p:cBhvr>
                                    </p:animEffect>
                                    <p:set>
                                      <p:cBhvr>
                                        <p:cTn id="25" dur="1" fill="hold">
                                          <p:stCondLst>
                                            <p:cond delay="499"/>
                                          </p:stCondLst>
                                        </p:cTn>
                                        <p:tgtEl>
                                          <p:spTgt spid="259078"/>
                                        </p:tgtEl>
                                        <p:attrNameLst>
                                          <p:attrName>style.visibility</p:attrName>
                                        </p:attrNameLst>
                                      </p:cBhvr>
                                      <p:to>
                                        <p:strVal val="hidden"/>
                                      </p:to>
                                    </p:set>
                                  </p:childTnLst>
                                </p:cTn>
                              </p:par>
                            </p:childTnLst>
                          </p:cTn>
                        </p:par>
                      </p:childTnLst>
                    </p:cTn>
                  </p:par>
                </p:childTnLst>
              </p:cTn>
              <p:nextCondLst>
                <p:cond evt="onClick" delay="0">
                  <p:tgtEl>
                    <p:spTgt spid="259078"/>
                  </p:tgtEl>
                </p:cond>
              </p:nextCondLst>
            </p:seq>
            <p:seq concurrent="1" nextAc="seek">
              <p:cTn id="26" restart="whenNotActive" fill="hold" evtFilter="cancelBubble" nodeType="interactiveSeq">
                <p:stCondLst>
                  <p:cond evt="onClick" delay="0">
                    <p:tgtEl>
                      <p:spTgt spid="259079"/>
                    </p:tgtEl>
                  </p:cond>
                </p:stCondLst>
                <p:endSync evt="end" delay="0">
                  <p:rtn val="all"/>
                </p:endSync>
                <p:childTnLst>
                  <p:par>
                    <p:cTn id="27" fill="hold" nodeType="clickPar">
                      <p:stCondLst>
                        <p:cond delay="0"/>
                      </p:stCondLst>
                      <p:childTnLst>
                        <p:par>
                          <p:cTn id="28" fill="hold" nodeType="withGroup">
                            <p:stCondLst>
                              <p:cond delay="0"/>
                            </p:stCondLst>
                            <p:childTnLst>
                              <p:par>
                                <p:cTn id="29" presetID="53" presetClass="exit" presetSubtype="0" fill="hold" grpId="0" nodeType="clickEffect">
                                  <p:stCondLst>
                                    <p:cond delay="0"/>
                                  </p:stCondLst>
                                  <p:childTnLst>
                                    <p:anim calcmode="lin" valueType="num">
                                      <p:cBhvr>
                                        <p:cTn id="30" dur="500"/>
                                        <p:tgtEl>
                                          <p:spTgt spid="259079"/>
                                        </p:tgtEl>
                                        <p:attrNameLst>
                                          <p:attrName>ppt_w</p:attrName>
                                        </p:attrNameLst>
                                      </p:cBhvr>
                                      <p:tavLst>
                                        <p:tav tm="0">
                                          <p:val>
                                            <p:strVal val="ppt_w"/>
                                          </p:val>
                                        </p:tav>
                                        <p:tav tm="100000">
                                          <p:val>
                                            <p:fltVal val="0"/>
                                          </p:val>
                                        </p:tav>
                                      </p:tavLst>
                                    </p:anim>
                                    <p:anim calcmode="lin" valueType="num">
                                      <p:cBhvr>
                                        <p:cTn id="31" dur="500"/>
                                        <p:tgtEl>
                                          <p:spTgt spid="259079"/>
                                        </p:tgtEl>
                                        <p:attrNameLst>
                                          <p:attrName>ppt_h</p:attrName>
                                        </p:attrNameLst>
                                      </p:cBhvr>
                                      <p:tavLst>
                                        <p:tav tm="0">
                                          <p:val>
                                            <p:strVal val="ppt_h"/>
                                          </p:val>
                                        </p:tav>
                                        <p:tav tm="100000">
                                          <p:val>
                                            <p:fltVal val="0"/>
                                          </p:val>
                                        </p:tav>
                                      </p:tavLst>
                                    </p:anim>
                                    <p:animEffect transition="out" filter="fade">
                                      <p:cBhvr>
                                        <p:cTn id="32" dur="500"/>
                                        <p:tgtEl>
                                          <p:spTgt spid="259079"/>
                                        </p:tgtEl>
                                      </p:cBhvr>
                                    </p:animEffect>
                                    <p:set>
                                      <p:cBhvr>
                                        <p:cTn id="33" dur="1" fill="hold">
                                          <p:stCondLst>
                                            <p:cond delay="499"/>
                                          </p:stCondLst>
                                        </p:cTn>
                                        <p:tgtEl>
                                          <p:spTgt spid="259079"/>
                                        </p:tgtEl>
                                        <p:attrNameLst>
                                          <p:attrName>style.visibility</p:attrName>
                                        </p:attrNameLst>
                                      </p:cBhvr>
                                      <p:to>
                                        <p:strVal val="hidden"/>
                                      </p:to>
                                    </p:set>
                                  </p:childTnLst>
                                </p:cTn>
                              </p:par>
                            </p:childTnLst>
                          </p:cTn>
                        </p:par>
                      </p:childTnLst>
                    </p:cTn>
                  </p:par>
                </p:childTnLst>
              </p:cTn>
              <p:nextCondLst>
                <p:cond evt="onClick" delay="0">
                  <p:tgtEl>
                    <p:spTgt spid="259079"/>
                  </p:tgtEl>
                </p:cond>
              </p:nextCondLst>
            </p:seq>
            <p:seq concurrent="1" nextAc="seek">
              <p:cTn id="34" restart="whenNotActive" fill="hold" evtFilter="cancelBubble" nodeType="interactiveSeq">
                <p:stCondLst>
                  <p:cond evt="onClick" delay="0">
                    <p:tgtEl>
                      <p:spTgt spid="259080"/>
                    </p:tgtEl>
                  </p:cond>
                </p:stCondLst>
                <p:endSync evt="end" delay="0">
                  <p:rtn val="all"/>
                </p:endSync>
                <p:childTnLst>
                  <p:par>
                    <p:cTn id="35" fill="hold" nodeType="clickPar">
                      <p:stCondLst>
                        <p:cond delay="0"/>
                      </p:stCondLst>
                      <p:childTnLst>
                        <p:par>
                          <p:cTn id="36" fill="hold" nodeType="withGroup">
                            <p:stCondLst>
                              <p:cond delay="0"/>
                            </p:stCondLst>
                            <p:childTnLst>
                              <p:par>
                                <p:cTn id="37" presetID="53" presetClass="exit" presetSubtype="0" fill="hold" grpId="0" nodeType="clickEffect">
                                  <p:stCondLst>
                                    <p:cond delay="0"/>
                                  </p:stCondLst>
                                  <p:childTnLst>
                                    <p:anim calcmode="lin" valueType="num">
                                      <p:cBhvr>
                                        <p:cTn id="38" dur="500"/>
                                        <p:tgtEl>
                                          <p:spTgt spid="259080"/>
                                        </p:tgtEl>
                                        <p:attrNameLst>
                                          <p:attrName>ppt_w</p:attrName>
                                        </p:attrNameLst>
                                      </p:cBhvr>
                                      <p:tavLst>
                                        <p:tav tm="0">
                                          <p:val>
                                            <p:strVal val="ppt_w"/>
                                          </p:val>
                                        </p:tav>
                                        <p:tav tm="100000">
                                          <p:val>
                                            <p:fltVal val="0"/>
                                          </p:val>
                                        </p:tav>
                                      </p:tavLst>
                                    </p:anim>
                                    <p:anim calcmode="lin" valueType="num">
                                      <p:cBhvr>
                                        <p:cTn id="39" dur="500"/>
                                        <p:tgtEl>
                                          <p:spTgt spid="259080"/>
                                        </p:tgtEl>
                                        <p:attrNameLst>
                                          <p:attrName>ppt_h</p:attrName>
                                        </p:attrNameLst>
                                      </p:cBhvr>
                                      <p:tavLst>
                                        <p:tav tm="0">
                                          <p:val>
                                            <p:strVal val="ppt_h"/>
                                          </p:val>
                                        </p:tav>
                                        <p:tav tm="100000">
                                          <p:val>
                                            <p:fltVal val="0"/>
                                          </p:val>
                                        </p:tav>
                                      </p:tavLst>
                                    </p:anim>
                                    <p:animEffect transition="out" filter="fade">
                                      <p:cBhvr>
                                        <p:cTn id="40" dur="500"/>
                                        <p:tgtEl>
                                          <p:spTgt spid="259080"/>
                                        </p:tgtEl>
                                      </p:cBhvr>
                                    </p:animEffect>
                                    <p:set>
                                      <p:cBhvr>
                                        <p:cTn id="41" dur="1" fill="hold">
                                          <p:stCondLst>
                                            <p:cond delay="499"/>
                                          </p:stCondLst>
                                        </p:cTn>
                                        <p:tgtEl>
                                          <p:spTgt spid="259080"/>
                                        </p:tgtEl>
                                        <p:attrNameLst>
                                          <p:attrName>style.visibility</p:attrName>
                                        </p:attrNameLst>
                                      </p:cBhvr>
                                      <p:to>
                                        <p:strVal val="hidden"/>
                                      </p:to>
                                    </p:set>
                                  </p:childTnLst>
                                </p:cTn>
                              </p:par>
                            </p:childTnLst>
                          </p:cTn>
                        </p:par>
                      </p:childTnLst>
                    </p:cTn>
                  </p:par>
                </p:childTnLst>
              </p:cTn>
              <p:nextCondLst>
                <p:cond evt="onClick" delay="0">
                  <p:tgtEl>
                    <p:spTgt spid="259080"/>
                  </p:tgtEl>
                </p:cond>
              </p:nextCondLst>
            </p:seq>
            <p:seq concurrent="1" nextAc="seek">
              <p:cTn id="42" restart="whenNotActive" fill="hold" evtFilter="cancelBubble" nodeType="interactiveSeq">
                <p:stCondLst>
                  <p:cond evt="onClick" delay="0">
                    <p:tgtEl>
                      <p:spTgt spid="259081"/>
                    </p:tgtEl>
                  </p:cond>
                </p:stCondLst>
                <p:endSync evt="end" delay="0">
                  <p:rtn val="all"/>
                </p:endSync>
                <p:childTnLst>
                  <p:par>
                    <p:cTn id="43" fill="hold" nodeType="clickPar">
                      <p:stCondLst>
                        <p:cond delay="0"/>
                      </p:stCondLst>
                      <p:childTnLst>
                        <p:par>
                          <p:cTn id="44" fill="hold" nodeType="withGroup">
                            <p:stCondLst>
                              <p:cond delay="0"/>
                            </p:stCondLst>
                            <p:childTnLst>
                              <p:par>
                                <p:cTn id="45" presetID="53" presetClass="exit" presetSubtype="0" fill="hold" grpId="0" nodeType="clickEffect">
                                  <p:stCondLst>
                                    <p:cond delay="0"/>
                                  </p:stCondLst>
                                  <p:childTnLst>
                                    <p:anim calcmode="lin" valueType="num">
                                      <p:cBhvr>
                                        <p:cTn id="46" dur="500"/>
                                        <p:tgtEl>
                                          <p:spTgt spid="259081"/>
                                        </p:tgtEl>
                                        <p:attrNameLst>
                                          <p:attrName>ppt_w</p:attrName>
                                        </p:attrNameLst>
                                      </p:cBhvr>
                                      <p:tavLst>
                                        <p:tav tm="0">
                                          <p:val>
                                            <p:strVal val="ppt_w"/>
                                          </p:val>
                                        </p:tav>
                                        <p:tav tm="100000">
                                          <p:val>
                                            <p:fltVal val="0"/>
                                          </p:val>
                                        </p:tav>
                                      </p:tavLst>
                                    </p:anim>
                                    <p:anim calcmode="lin" valueType="num">
                                      <p:cBhvr>
                                        <p:cTn id="47" dur="500"/>
                                        <p:tgtEl>
                                          <p:spTgt spid="259081"/>
                                        </p:tgtEl>
                                        <p:attrNameLst>
                                          <p:attrName>ppt_h</p:attrName>
                                        </p:attrNameLst>
                                      </p:cBhvr>
                                      <p:tavLst>
                                        <p:tav tm="0">
                                          <p:val>
                                            <p:strVal val="ppt_h"/>
                                          </p:val>
                                        </p:tav>
                                        <p:tav tm="100000">
                                          <p:val>
                                            <p:fltVal val="0"/>
                                          </p:val>
                                        </p:tav>
                                      </p:tavLst>
                                    </p:anim>
                                    <p:animEffect transition="out" filter="fade">
                                      <p:cBhvr>
                                        <p:cTn id="48" dur="500"/>
                                        <p:tgtEl>
                                          <p:spTgt spid="259081"/>
                                        </p:tgtEl>
                                      </p:cBhvr>
                                    </p:animEffect>
                                    <p:set>
                                      <p:cBhvr>
                                        <p:cTn id="49" dur="1" fill="hold">
                                          <p:stCondLst>
                                            <p:cond delay="499"/>
                                          </p:stCondLst>
                                        </p:cTn>
                                        <p:tgtEl>
                                          <p:spTgt spid="259081"/>
                                        </p:tgtEl>
                                        <p:attrNameLst>
                                          <p:attrName>style.visibility</p:attrName>
                                        </p:attrNameLst>
                                      </p:cBhvr>
                                      <p:to>
                                        <p:strVal val="hidden"/>
                                      </p:to>
                                    </p:set>
                                  </p:childTnLst>
                                </p:cTn>
                              </p:par>
                            </p:childTnLst>
                          </p:cTn>
                        </p:par>
                      </p:childTnLst>
                    </p:cTn>
                  </p:par>
                </p:childTnLst>
              </p:cTn>
              <p:nextCondLst>
                <p:cond evt="onClick" delay="0">
                  <p:tgtEl>
                    <p:spTgt spid="259081"/>
                  </p:tgtEl>
                </p:cond>
              </p:nextCondLst>
            </p:seq>
            <p:seq concurrent="1" nextAc="seek">
              <p:cTn id="50" restart="whenNotActive" fill="hold" evtFilter="cancelBubble" nodeType="interactiveSeq">
                <p:stCondLst>
                  <p:cond evt="onClick" delay="0">
                    <p:tgtEl>
                      <p:spTgt spid="259082"/>
                    </p:tgtEl>
                  </p:cond>
                </p:stCondLst>
                <p:endSync evt="end" delay="0">
                  <p:rtn val="all"/>
                </p:endSync>
                <p:childTnLst>
                  <p:par>
                    <p:cTn id="51" fill="hold" nodeType="clickPar">
                      <p:stCondLst>
                        <p:cond delay="0"/>
                      </p:stCondLst>
                      <p:childTnLst>
                        <p:par>
                          <p:cTn id="52" fill="hold" nodeType="withGroup">
                            <p:stCondLst>
                              <p:cond delay="0"/>
                            </p:stCondLst>
                            <p:childTnLst>
                              <p:par>
                                <p:cTn id="53" presetID="53" presetClass="exit" presetSubtype="0" fill="hold" grpId="0" nodeType="clickEffect">
                                  <p:stCondLst>
                                    <p:cond delay="0"/>
                                  </p:stCondLst>
                                  <p:childTnLst>
                                    <p:anim calcmode="lin" valueType="num">
                                      <p:cBhvr>
                                        <p:cTn id="54" dur="500"/>
                                        <p:tgtEl>
                                          <p:spTgt spid="259082"/>
                                        </p:tgtEl>
                                        <p:attrNameLst>
                                          <p:attrName>ppt_w</p:attrName>
                                        </p:attrNameLst>
                                      </p:cBhvr>
                                      <p:tavLst>
                                        <p:tav tm="0">
                                          <p:val>
                                            <p:strVal val="ppt_w"/>
                                          </p:val>
                                        </p:tav>
                                        <p:tav tm="100000">
                                          <p:val>
                                            <p:fltVal val="0"/>
                                          </p:val>
                                        </p:tav>
                                      </p:tavLst>
                                    </p:anim>
                                    <p:anim calcmode="lin" valueType="num">
                                      <p:cBhvr>
                                        <p:cTn id="55" dur="500"/>
                                        <p:tgtEl>
                                          <p:spTgt spid="259082"/>
                                        </p:tgtEl>
                                        <p:attrNameLst>
                                          <p:attrName>ppt_h</p:attrName>
                                        </p:attrNameLst>
                                      </p:cBhvr>
                                      <p:tavLst>
                                        <p:tav tm="0">
                                          <p:val>
                                            <p:strVal val="ppt_h"/>
                                          </p:val>
                                        </p:tav>
                                        <p:tav tm="100000">
                                          <p:val>
                                            <p:fltVal val="0"/>
                                          </p:val>
                                        </p:tav>
                                      </p:tavLst>
                                    </p:anim>
                                    <p:animEffect transition="out" filter="fade">
                                      <p:cBhvr>
                                        <p:cTn id="56" dur="500"/>
                                        <p:tgtEl>
                                          <p:spTgt spid="259082"/>
                                        </p:tgtEl>
                                      </p:cBhvr>
                                    </p:animEffect>
                                    <p:set>
                                      <p:cBhvr>
                                        <p:cTn id="57" dur="1" fill="hold">
                                          <p:stCondLst>
                                            <p:cond delay="499"/>
                                          </p:stCondLst>
                                        </p:cTn>
                                        <p:tgtEl>
                                          <p:spTgt spid="259082"/>
                                        </p:tgtEl>
                                        <p:attrNameLst>
                                          <p:attrName>style.visibility</p:attrName>
                                        </p:attrNameLst>
                                      </p:cBhvr>
                                      <p:to>
                                        <p:strVal val="hidden"/>
                                      </p:to>
                                    </p:set>
                                  </p:childTnLst>
                                </p:cTn>
                              </p:par>
                            </p:childTnLst>
                          </p:cTn>
                        </p:par>
                      </p:childTnLst>
                    </p:cTn>
                  </p:par>
                </p:childTnLst>
              </p:cTn>
              <p:nextCondLst>
                <p:cond evt="onClick" delay="0">
                  <p:tgtEl>
                    <p:spTgt spid="259082"/>
                  </p:tgtEl>
                </p:cond>
              </p:nextCondLst>
            </p:seq>
            <p:seq concurrent="1" nextAc="seek">
              <p:cTn id="58" restart="whenNotActive" fill="hold" evtFilter="cancelBubble" nodeType="interactiveSeq">
                <p:stCondLst>
                  <p:cond evt="onClick" delay="0">
                    <p:tgtEl>
                      <p:spTgt spid="259083"/>
                    </p:tgtEl>
                  </p:cond>
                </p:stCondLst>
                <p:endSync evt="end" delay="0">
                  <p:rtn val="all"/>
                </p:endSync>
                <p:childTnLst>
                  <p:par>
                    <p:cTn id="59" fill="hold" nodeType="clickPar">
                      <p:stCondLst>
                        <p:cond delay="0"/>
                      </p:stCondLst>
                      <p:childTnLst>
                        <p:par>
                          <p:cTn id="60" fill="hold" nodeType="withGroup">
                            <p:stCondLst>
                              <p:cond delay="0"/>
                            </p:stCondLst>
                            <p:childTnLst>
                              <p:par>
                                <p:cTn id="61" presetID="53" presetClass="exit" presetSubtype="0" fill="hold" grpId="0" nodeType="clickEffect">
                                  <p:stCondLst>
                                    <p:cond delay="0"/>
                                  </p:stCondLst>
                                  <p:childTnLst>
                                    <p:anim calcmode="lin" valueType="num">
                                      <p:cBhvr>
                                        <p:cTn id="62" dur="500"/>
                                        <p:tgtEl>
                                          <p:spTgt spid="259083"/>
                                        </p:tgtEl>
                                        <p:attrNameLst>
                                          <p:attrName>ppt_w</p:attrName>
                                        </p:attrNameLst>
                                      </p:cBhvr>
                                      <p:tavLst>
                                        <p:tav tm="0">
                                          <p:val>
                                            <p:strVal val="ppt_w"/>
                                          </p:val>
                                        </p:tav>
                                        <p:tav tm="100000">
                                          <p:val>
                                            <p:fltVal val="0"/>
                                          </p:val>
                                        </p:tav>
                                      </p:tavLst>
                                    </p:anim>
                                    <p:anim calcmode="lin" valueType="num">
                                      <p:cBhvr>
                                        <p:cTn id="63" dur="500"/>
                                        <p:tgtEl>
                                          <p:spTgt spid="259083"/>
                                        </p:tgtEl>
                                        <p:attrNameLst>
                                          <p:attrName>ppt_h</p:attrName>
                                        </p:attrNameLst>
                                      </p:cBhvr>
                                      <p:tavLst>
                                        <p:tav tm="0">
                                          <p:val>
                                            <p:strVal val="ppt_h"/>
                                          </p:val>
                                        </p:tav>
                                        <p:tav tm="100000">
                                          <p:val>
                                            <p:fltVal val="0"/>
                                          </p:val>
                                        </p:tav>
                                      </p:tavLst>
                                    </p:anim>
                                    <p:animEffect transition="out" filter="fade">
                                      <p:cBhvr>
                                        <p:cTn id="64" dur="500"/>
                                        <p:tgtEl>
                                          <p:spTgt spid="259083"/>
                                        </p:tgtEl>
                                      </p:cBhvr>
                                    </p:animEffect>
                                    <p:set>
                                      <p:cBhvr>
                                        <p:cTn id="65" dur="1" fill="hold">
                                          <p:stCondLst>
                                            <p:cond delay="499"/>
                                          </p:stCondLst>
                                        </p:cTn>
                                        <p:tgtEl>
                                          <p:spTgt spid="259083"/>
                                        </p:tgtEl>
                                        <p:attrNameLst>
                                          <p:attrName>style.visibility</p:attrName>
                                        </p:attrNameLst>
                                      </p:cBhvr>
                                      <p:to>
                                        <p:strVal val="hidden"/>
                                      </p:to>
                                    </p:set>
                                  </p:childTnLst>
                                </p:cTn>
                              </p:par>
                            </p:childTnLst>
                          </p:cTn>
                        </p:par>
                      </p:childTnLst>
                    </p:cTn>
                  </p:par>
                </p:childTnLst>
              </p:cTn>
              <p:nextCondLst>
                <p:cond evt="onClick" delay="0">
                  <p:tgtEl>
                    <p:spTgt spid="259083"/>
                  </p:tgtEl>
                </p:cond>
              </p:nextCondLst>
            </p:seq>
            <p:seq concurrent="1" nextAc="seek">
              <p:cTn id="66" restart="whenNotActive" fill="hold" evtFilter="cancelBubble" nodeType="interactiveSeq">
                <p:stCondLst>
                  <p:cond evt="onClick" delay="0">
                    <p:tgtEl>
                      <p:spTgt spid="259084"/>
                    </p:tgtEl>
                  </p:cond>
                </p:stCondLst>
                <p:endSync evt="end" delay="0">
                  <p:rtn val="all"/>
                </p:endSync>
                <p:childTnLst>
                  <p:par>
                    <p:cTn id="67" fill="hold" nodeType="clickPar">
                      <p:stCondLst>
                        <p:cond delay="0"/>
                      </p:stCondLst>
                      <p:childTnLst>
                        <p:par>
                          <p:cTn id="68" fill="hold" nodeType="withGroup">
                            <p:stCondLst>
                              <p:cond delay="0"/>
                            </p:stCondLst>
                            <p:childTnLst>
                              <p:par>
                                <p:cTn id="69" presetID="53" presetClass="exit" presetSubtype="0" fill="hold" grpId="0" nodeType="clickEffect">
                                  <p:stCondLst>
                                    <p:cond delay="0"/>
                                  </p:stCondLst>
                                  <p:childTnLst>
                                    <p:anim calcmode="lin" valueType="num">
                                      <p:cBhvr>
                                        <p:cTn id="70" dur="500"/>
                                        <p:tgtEl>
                                          <p:spTgt spid="259084"/>
                                        </p:tgtEl>
                                        <p:attrNameLst>
                                          <p:attrName>ppt_w</p:attrName>
                                        </p:attrNameLst>
                                      </p:cBhvr>
                                      <p:tavLst>
                                        <p:tav tm="0">
                                          <p:val>
                                            <p:strVal val="ppt_w"/>
                                          </p:val>
                                        </p:tav>
                                        <p:tav tm="100000">
                                          <p:val>
                                            <p:fltVal val="0"/>
                                          </p:val>
                                        </p:tav>
                                      </p:tavLst>
                                    </p:anim>
                                    <p:anim calcmode="lin" valueType="num">
                                      <p:cBhvr>
                                        <p:cTn id="71" dur="500"/>
                                        <p:tgtEl>
                                          <p:spTgt spid="259084"/>
                                        </p:tgtEl>
                                        <p:attrNameLst>
                                          <p:attrName>ppt_h</p:attrName>
                                        </p:attrNameLst>
                                      </p:cBhvr>
                                      <p:tavLst>
                                        <p:tav tm="0">
                                          <p:val>
                                            <p:strVal val="ppt_h"/>
                                          </p:val>
                                        </p:tav>
                                        <p:tav tm="100000">
                                          <p:val>
                                            <p:fltVal val="0"/>
                                          </p:val>
                                        </p:tav>
                                      </p:tavLst>
                                    </p:anim>
                                    <p:animEffect transition="out" filter="fade">
                                      <p:cBhvr>
                                        <p:cTn id="72" dur="500"/>
                                        <p:tgtEl>
                                          <p:spTgt spid="259084"/>
                                        </p:tgtEl>
                                      </p:cBhvr>
                                    </p:animEffect>
                                    <p:set>
                                      <p:cBhvr>
                                        <p:cTn id="73" dur="1" fill="hold">
                                          <p:stCondLst>
                                            <p:cond delay="499"/>
                                          </p:stCondLst>
                                        </p:cTn>
                                        <p:tgtEl>
                                          <p:spTgt spid="259084"/>
                                        </p:tgtEl>
                                        <p:attrNameLst>
                                          <p:attrName>style.visibility</p:attrName>
                                        </p:attrNameLst>
                                      </p:cBhvr>
                                      <p:to>
                                        <p:strVal val="hidden"/>
                                      </p:to>
                                    </p:set>
                                  </p:childTnLst>
                                </p:cTn>
                              </p:par>
                            </p:childTnLst>
                          </p:cTn>
                        </p:par>
                      </p:childTnLst>
                    </p:cTn>
                  </p:par>
                </p:childTnLst>
              </p:cTn>
              <p:nextCondLst>
                <p:cond evt="onClick" delay="0">
                  <p:tgtEl>
                    <p:spTgt spid="259084"/>
                  </p:tgtEl>
                </p:cond>
              </p:nextCondLst>
            </p:seq>
            <p:seq concurrent="1" nextAc="seek">
              <p:cTn id="74" restart="whenNotActive" fill="hold" evtFilter="cancelBubble" nodeType="interactiveSeq">
                <p:stCondLst>
                  <p:cond evt="onClick" delay="0">
                    <p:tgtEl>
                      <p:spTgt spid="259085"/>
                    </p:tgtEl>
                  </p:cond>
                </p:stCondLst>
                <p:endSync evt="end" delay="0">
                  <p:rtn val="all"/>
                </p:endSync>
                <p:childTnLst>
                  <p:par>
                    <p:cTn id="75" fill="hold" nodeType="clickPar">
                      <p:stCondLst>
                        <p:cond delay="0"/>
                      </p:stCondLst>
                      <p:childTnLst>
                        <p:par>
                          <p:cTn id="76" fill="hold" nodeType="withGroup">
                            <p:stCondLst>
                              <p:cond delay="0"/>
                            </p:stCondLst>
                            <p:childTnLst>
                              <p:par>
                                <p:cTn id="77" presetID="53" presetClass="exit" presetSubtype="0" fill="hold" grpId="0" nodeType="clickEffect">
                                  <p:stCondLst>
                                    <p:cond delay="0"/>
                                  </p:stCondLst>
                                  <p:childTnLst>
                                    <p:anim calcmode="lin" valueType="num">
                                      <p:cBhvr>
                                        <p:cTn id="78" dur="500"/>
                                        <p:tgtEl>
                                          <p:spTgt spid="259085"/>
                                        </p:tgtEl>
                                        <p:attrNameLst>
                                          <p:attrName>ppt_w</p:attrName>
                                        </p:attrNameLst>
                                      </p:cBhvr>
                                      <p:tavLst>
                                        <p:tav tm="0">
                                          <p:val>
                                            <p:strVal val="ppt_w"/>
                                          </p:val>
                                        </p:tav>
                                        <p:tav tm="100000">
                                          <p:val>
                                            <p:fltVal val="0"/>
                                          </p:val>
                                        </p:tav>
                                      </p:tavLst>
                                    </p:anim>
                                    <p:anim calcmode="lin" valueType="num">
                                      <p:cBhvr>
                                        <p:cTn id="79" dur="500"/>
                                        <p:tgtEl>
                                          <p:spTgt spid="259085"/>
                                        </p:tgtEl>
                                        <p:attrNameLst>
                                          <p:attrName>ppt_h</p:attrName>
                                        </p:attrNameLst>
                                      </p:cBhvr>
                                      <p:tavLst>
                                        <p:tav tm="0">
                                          <p:val>
                                            <p:strVal val="ppt_h"/>
                                          </p:val>
                                        </p:tav>
                                        <p:tav tm="100000">
                                          <p:val>
                                            <p:fltVal val="0"/>
                                          </p:val>
                                        </p:tav>
                                      </p:tavLst>
                                    </p:anim>
                                    <p:animEffect transition="out" filter="fade">
                                      <p:cBhvr>
                                        <p:cTn id="80" dur="500"/>
                                        <p:tgtEl>
                                          <p:spTgt spid="259085"/>
                                        </p:tgtEl>
                                      </p:cBhvr>
                                    </p:animEffect>
                                    <p:set>
                                      <p:cBhvr>
                                        <p:cTn id="81" dur="1" fill="hold">
                                          <p:stCondLst>
                                            <p:cond delay="499"/>
                                          </p:stCondLst>
                                        </p:cTn>
                                        <p:tgtEl>
                                          <p:spTgt spid="259085"/>
                                        </p:tgtEl>
                                        <p:attrNameLst>
                                          <p:attrName>style.visibility</p:attrName>
                                        </p:attrNameLst>
                                      </p:cBhvr>
                                      <p:to>
                                        <p:strVal val="hidden"/>
                                      </p:to>
                                    </p:set>
                                  </p:childTnLst>
                                </p:cTn>
                              </p:par>
                            </p:childTnLst>
                          </p:cTn>
                        </p:par>
                      </p:childTnLst>
                    </p:cTn>
                  </p:par>
                </p:childTnLst>
              </p:cTn>
              <p:nextCondLst>
                <p:cond evt="onClick" delay="0">
                  <p:tgtEl>
                    <p:spTgt spid="259085"/>
                  </p:tgtEl>
                </p:cond>
              </p:nextCondLst>
            </p:seq>
            <p:seq concurrent="1" nextAc="seek">
              <p:cTn id="82" restart="whenNotActive" fill="hold" evtFilter="cancelBubble" nodeType="interactiveSeq">
                <p:stCondLst>
                  <p:cond evt="onClick" delay="0">
                    <p:tgtEl>
                      <p:spTgt spid="259086"/>
                    </p:tgtEl>
                  </p:cond>
                </p:stCondLst>
                <p:endSync evt="end" delay="0">
                  <p:rtn val="all"/>
                </p:endSync>
                <p:childTnLst>
                  <p:par>
                    <p:cTn id="83" fill="hold" nodeType="clickPar">
                      <p:stCondLst>
                        <p:cond delay="0"/>
                      </p:stCondLst>
                      <p:childTnLst>
                        <p:par>
                          <p:cTn id="84" fill="hold" nodeType="withGroup">
                            <p:stCondLst>
                              <p:cond delay="0"/>
                            </p:stCondLst>
                            <p:childTnLst>
                              <p:par>
                                <p:cTn id="85" presetID="53" presetClass="exit" presetSubtype="0" fill="hold" grpId="0" nodeType="clickEffect">
                                  <p:stCondLst>
                                    <p:cond delay="0"/>
                                  </p:stCondLst>
                                  <p:childTnLst>
                                    <p:anim calcmode="lin" valueType="num">
                                      <p:cBhvr>
                                        <p:cTn id="86" dur="500"/>
                                        <p:tgtEl>
                                          <p:spTgt spid="259086"/>
                                        </p:tgtEl>
                                        <p:attrNameLst>
                                          <p:attrName>ppt_w</p:attrName>
                                        </p:attrNameLst>
                                      </p:cBhvr>
                                      <p:tavLst>
                                        <p:tav tm="0">
                                          <p:val>
                                            <p:strVal val="ppt_w"/>
                                          </p:val>
                                        </p:tav>
                                        <p:tav tm="100000">
                                          <p:val>
                                            <p:fltVal val="0"/>
                                          </p:val>
                                        </p:tav>
                                      </p:tavLst>
                                    </p:anim>
                                    <p:anim calcmode="lin" valueType="num">
                                      <p:cBhvr>
                                        <p:cTn id="87" dur="500"/>
                                        <p:tgtEl>
                                          <p:spTgt spid="259086"/>
                                        </p:tgtEl>
                                        <p:attrNameLst>
                                          <p:attrName>ppt_h</p:attrName>
                                        </p:attrNameLst>
                                      </p:cBhvr>
                                      <p:tavLst>
                                        <p:tav tm="0">
                                          <p:val>
                                            <p:strVal val="ppt_h"/>
                                          </p:val>
                                        </p:tav>
                                        <p:tav tm="100000">
                                          <p:val>
                                            <p:fltVal val="0"/>
                                          </p:val>
                                        </p:tav>
                                      </p:tavLst>
                                    </p:anim>
                                    <p:animEffect transition="out" filter="fade">
                                      <p:cBhvr>
                                        <p:cTn id="88" dur="500"/>
                                        <p:tgtEl>
                                          <p:spTgt spid="259086"/>
                                        </p:tgtEl>
                                      </p:cBhvr>
                                    </p:animEffect>
                                    <p:set>
                                      <p:cBhvr>
                                        <p:cTn id="89" dur="1" fill="hold">
                                          <p:stCondLst>
                                            <p:cond delay="499"/>
                                          </p:stCondLst>
                                        </p:cTn>
                                        <p:tgtEl>
                                          <p:spTgt spid="259086"/>
                                        </p:tgtEl>
                                        <p:attrNameLst>
                                          <p:attrName>style.visibility</p:attrName>
                                        </p:attrNameLst>
                                      </p:cBhvr>
                                      <p:to>
                                        <p:strVal val="hidden"/>
                                      </p:to>
                                    </p:set>
                                  </p:childTnLst>
                                </p:cTn>
                              </p:par>
                            </p:childTnLst>
                          </p:cTn>
                        </p:par>
                      </p:childTnLst>
                    </p:cTn>
                  </p:par>
                </p:childTnLst>
              </p:cTn>
              <p:nextCondLst>
                <p:cond evt="onClick" delay="0">
                  <p:tgtEl>
                    <p:spTgt spid="259086"/>
                  </p:tgtEl>
                </p:cond>
              </p:nextCondLst>
            </p:seq>
            <p:seq concurrent="1" nextAc="seek">
              <p:cTn id="90" restart="whenNotActive" fill="hold" evtFilter="cancelBubble" nodeType="interactiveSeq">
                <p:stCondLst>
                  <p:cond evt="onClick" delay="0">
                    <p:tgtEl>
                      <p:spTgt spid="259087"/>
                    </p:tgtEl>
                  </p:cond>
                </p:stCondLst>
                <p:endSync evt="end" delay="0">
                  <p:rtn val="all"/>
                </p:endSync>
                <p:childTnLst>
                  <p:par>
                    <p:cTn id="91" fill="hold" nodeType="clickPar">
                      <p:stCondLst>
                        <p:cond delay="0"/>
                      </p:stCondLst>
                      <p:childTnLst>
                        <p:par>
                          <p:cTn id="92" fill="hold" nodeType="withGroup">
                            <p:stCondLst>
                              <p:cond delay="0"/>
                            </p:stCondLst>
                            <p:childTnLst>
                              <p:par>
                                <p:cTn id="93" presetID="53" presetClass="exit" presetSubtype="0" fill="hold" grpId="0" nodeType="clickEffect">
                                  <p:stCondLst>
                                    <p:cond delay="0"/>
                                  </p:stCondLst>
                                  <p:childTnLst>
                                    <p:anim calcmode="lin" valueType="num">
                                      <p:cBhvr>
                                        <p:cTn id="94" dur="500"/>
                                        <p:tgtEl>
                                          <p:spTgt spid="259087"/>
                                        </p:tgtEl>
                                        <p:attrNameLst>
                                          <p:attrName>ppt_w</p:attrName>
                                        </p:attrNameLst>
                                      </p:cBhvr>
                                      <p:tavLst>
                                        <p:tav tm="0">
                                          <p:val>
                                            <p:strVal val="ppt_w"/>
                                          </p:val>
                                        </p:tav>
                                        <p:tav tm="100000">
                                          <p:val>
                                            <p:fltVal val="0"/>
                                          </p:val>
                                        </p:tav>
                                      </p:tavLst>
                                    </p:anim>
                                    <p:anim calcmode="lin" valueType="num">
                                      <p:cBhvr>
                                        <p:cTn id="95" dur="500"/>
                                        <p:tgtEl>
                                          <p:spTgt spid="259087"/>
                                        </p:tgtEl>
                                        <p:attrNameLst>
                                          <p:attrName>ppt_h</p:attrName>
                                        </p:attrNameLst>
                                      </p:cBhvr>
                                      <p:tavLst>
                                        <p:tav tm="0">
                                          <p:val>
                                            <p:strVal val="ppt_h"/>
                                          </p:val>
                                        </p:tav>
                                        <p:tav tm="100000">
                                          <p:val>
                                            <p:fltVal val="0"/>
                                          </p:val>
                                        </p:tav>
                                      </p:tavLst>
                                    </p:anim>
                                    <p:animEffect transition="out" filter="fade">
                                      <p:cBhvr>
                                        <p:cTn id="96" dur="500"/>
                                        <p:tgtEl>
                                          <p:spTgt spid="259087"/>
                                        </p:tgtEl>
                                      </p:cBhvr>
                                    </p:animEffect>
                                    <p:set>
                                      <p:cBhvr>
                                        <p:cTn id="97" dur="1" fill="hold">
                                          <p:stCondLst>
                                            <p:cond delay="499"/>
                                          </p:stCondLst>
                                        </p:cTn>
                                        <p:tgtEl>
                                          <p:spTgt spid="259087"/>
                                        </p:tgtEl>
                                        <p:attrNameLst>
                                          <p:attrName>style.visibility</p:attrName>
                                        </p:attrNameLst>
                                      </p:cBhvr>
                                      <p:to>
                                        <p:strVal val="hidden"/>
                                      </p:to>
                                    </p:set>
                                  </p:childTnLst>
                                </p:cTn>
                              </p:par>
                            </p:childTnLst>
                          </p:cTn>
                        </p:par>
                      </p:childTnLst>
                    </p:cTn>
                  </p:par>
                </p:childTnLst>
              </p:cTn>
              <p:nextCondLst>
                <p:cond evt="onClick" delay="0">
                  <p:tgtEl>
                    <p:spTgt spid="259087"/>
                  </p:tgtEl>
                </p:cond>
              </p:nextCondLst>
            </p:seq>
            <p:seq concurrent="1" nextAc="seek">
              <p:cTn id="98" restart="whenNotActive" fill="hold" evtFilter="cancelBubble" nodeType="interactiveSeq">
                <p:stCondLst>
                  <p:cond evt="onClick" delay="0">
                    <p:tgtEl>
                      <p:spTgt spid="259088"/>
                    </p:tgtEl>
                  </p:cond>
                </p:stCondLst>
                <p:endSync evt="end" delay="0">
                  <p:rtn val="all"/>
                </p:endSync>
                <p:childTnLst>
                  <p:par>
                    <p:cTn id="99" fill="hold" nodeType="clickPar">
                      <p:stCondLst>
                        <p:cond delay="0"/>
                      </p:stCondLst>
                      <p:childTnLst>
                        <p:par>
                          <p:cTn id="100" fill="hold" nodeType="withGroup">
                            <p:stCondLst>
                              <p:cond delay="0"/>
                            </p:stCondLst>
                            <p:childTnLst>
                              <p:par>
                                <p:cTn id="101" presetID="53" presetClass="exit" presetSubtype="0" fill="hold" grpId="0" nodeType="clickEffect">
                                  <p:stCondLst>
                                    <p:cond delay="0"/>
                                  </p:stCondLst>
                                  <p:childTnLst>
                                    <p:anim calcmode="lin" valueType="num">
                                      <p:cBhvr>
                                        <p:cTn id="102" dur="500"/>
                                        <p:tgtEl>
                                          <p:spTgt spid="259088"/>
                                        </p:tgtEl>
                                        <p:attrNameLst>
                                          <p:attrName>ppt_w</p:attrName>
                                        </p:attrNameLst>
                                      </p:cBhvr>
                                      <p:tavLst>
                                        <p:tav tm="0">
                                          <p:val>
                                            <p:strVal val="ppt_w"/>
                                          </p:val>
                                        </p:tav>
                                        <p:tav tm="100000">
                                          <p:val>
                                            <p:fltVal val="0"/>
                                          </p:val>
                                        </p:tav>
                                      </p:tavLst>
                                    </p:anim>
                                    <p:anim calcmode="lin" valueType="num">
                                      <p:cBhvr>
                                        <p:cTn id="103" dur="500"/>
                                        <p:tgtEl>
                                          <p:spTgt spid="259088"/>
                                        </p:tgtEl>
                                        <p:attrNameLst>
                                          <p:attrName>ppt_h</p:attrName>
                                        </p:attrNameLst>
                                      </p:cBhvr>
                                      <p:tavLst>
                                        <p:tav tm="0">
                                          <p:val>
                                            <p:strVal val="ppt_h"/>
                                          </p:val>
                                        </p:tav>
                                        <p:tav tm="100000">
                                          <p:val>
                                            <p:fltVal val="0"/>
                                          </p:val>
                                        </p:tav>
                                      </p:tavLst>
                                    </p:anim>
                                    <p:animEffect transition="out" filter="fade">
                                      <p:cBhvr>
                                        <p:cTn id="104" dur="500"/>
                                        <p:tgtEl>
                                          <p:spTgt spid="259088"/>
                                        </p:tgtEl>
                                      </p:cBhvr>
                                    </p:animEffect>
                                    <p:set>
                                      <p:cBhvr>
                                        <p:cTn id="105" dur="1" fill="hold">
                                          <p:stCondLst>
                                            <p:cond delay="499"/>
                                          </p:stCondLst>
                                        </p:cTn>
                                        <p:tgtEl>
                                          <p:spTgt spid="259088"/>
                                        </p:tgtEl>
                                        <p:attrNameLst>
                                          <p:attrName>style.visibility</p:attrName>
                                        </p:attrNameLst>
                                      </p:cBhvr>
                                      <p:to>
                                        <p:strVal val="hidden"/>
                                      </p:to>
                                    </p:set>
                                  </p:childTnLst>
                                </p:cTn>
                              </p:par>
                            </p:childTnLst>
                          </p:cTn>
                        </p:par>
                      </p:childTnLst>
                    </p:cTn>
                  </p:par>
                </p:childTnLst>
              </p:cTn>
              <p:nextCondLst>
                <p:cond evt="onClick" delay="0">
                  <p:tgtEl>
                    <p:spTgt spid="259088"/>
                  </p:tgtEl>
                </p:cond>
              </p:nextCondLst>
            </p:seq>
            <p:seq concurrent="1" nextAc="seek">
              <p:cTn id="106" restart="whenNotActive" fill="hold" evtFilter="cancelBubble" nodeType="interactiveSeq">
                <p:stCondLst>
                  <p:cond evt="onClick" delay="0">
                    <p:tgtEl>
                      <p:spTgt spid="259089"/>
                    </p:tgtEl>
                  </p:cond>
                </p:stCondLst>
                <p:endSync evt="end" delay="0">
                  <p:rtn val="all"/>
                </p:endSync>
                <p:childTnLst>
                  <p:par>
                    <p:cTn id="107" fill="hold" nodeType="clickPar">
                      <p:stCondLst>
                        <p:cond delay="0"/>
                      </p:stCondLst>
                      <p:childTnLst>
                        <p:par>
                          <p:cTn id="108" fill="hold" nodeType="withGroup">
                            <p:stCondLst>
                              <p:cond delay="0"/>
                            </p:stCondLst>
                            <p:childTnLst>
                              <p:par>
                                <p:cTn id="109" presetID="53" presetClass="exit" presetSubtype="0" fill="hold" grpId="0" nodeType="clickEffect">
                                  <p:stCondLst>
                                    <p:cond delay="0"/>
                                  </p:stCondLst>
                                  <p:childTnLst>
                                    <p:anim calcmode="lin" valueType="num">
                                      <p:cBhvr>
                                        <p:cTn id="110" dur="500"/>
                                        <p:tgtEl>
                                          <p:spTgt spid="259089"/>
                                        </p:tgtEl>
                                        <p:attrNameLst>
                                          <p:attrName>ppt_w</p:attrName>
                                        </p:attrNameLst>
                                      </p:cBhvr>
                                      <p:tavLst>
                                        <p:tav tm="0">
                                          <p:val>
                                            <p:strVal val="ppt_w"/>
                                          </p:val>
                                        </p:tav>
                                        <p:tav tm="100000">
                                          <p:val>
                                            <p:fltVal val="0"/>
                                          </p:val>
                                        </p:tav>
                                      </p:tavLst>
                                    </p:anim>
                                    <p:anim calcmode="lin" valueType="num">
                                      <p:cBhvr>
                                        <p:cTn id="111" dur="500"/>
                                        <p:tgtEl>
                                          <p:spTgt spid="259089"/>
                                        </p:tgtEl>
                                        <p:attrNameLst>
                                          <p:attrName>ppt_h</p:attrName>
                                        </p:attrNameLst>
                                      </p:cBhvr>
                                      <p:tavLst>
                                        <p:tav tm="0">
                                          <p:val>
                                            <p:strVal val="ppt_h"/>
                                          </p:val>
                                        </p:tav>
                                        <p:tav tm="100000">
                                          <p:val>
                                            <p:fltVal val="0"/>
                                          </p:val>
                                        </p:tav>
                                      </p:tavLst>
                                    </p:anim>
                                    <p:animEffect transition="out" filter="fade">
                                      <p:cBhvr>
                                        <p:cTn id="112" dur="500"/>
                                        <p:tgtEl>
                                          <p:spTgt spid="259089"/>
                                        </p:tgtEl>
                                      </p:cBhvr>
                                    </p:animEffect>
                                    <p:set>
                                      <p:cBhvr>
                                        <p:cTn id="113" dur="1" fill="hold">
                                          <p:stCondLst>
                                            <p:cond delay="499"/>
                                          </p:stCondLst>
                                        </p:cTn>
                                        <p:tgtEl>
                                          <p:spTgt spid="259089"/>
                                        </p:tgtEl>
                                        <p:attrNameLst>
                                          <p:attrName>style.visibility</p:attrName>
                                        </p:attrNameLst>
                                      </p:cBhvr>
                                      <p:to>
                                        <p:strVal val="hidden"/>
                                      </p:to>
                                    </p:set>
                                  </p:childTnLst>
                                </p:cTn>
                              </p:par>
                            </p:childTnLst>
                          </p:cTn>
                        </p:par>
                      </p:childTnLst>
                    </p:cTn>
                  </p:par>
                </p:childTnLst>
              </p:cTn>
              <p:nextCondLst>
                <p:cond evt="onClick" delay="0">
                  <p:tgtEl>
                    <p:spTgt spid="259089"/>
                  </p:tgtEl>
                </p:cond>
              </p:nextCondLst>
            </p:seq>
            <p:seq concurrent="1" nextAc="seek">
              <p:cTn id="114" restart="whenNotActive" fill="hold" evtFilter="cancelBubble" nodeType="interactiveSeq">
                <p:stCondLst>
                  <p:cond evt="onClick" delay="0">
                    <p:tgtEl>
                      <p:spTgt spid="259090"/>
                    </p:tgtEl>
                  </p:cond>
                </p:stCondLst>
                <p:endSync evt="end" delay="0">
                  <p:rtn val="all"/>
                </p:endSync>
                <p:childTnLst>
                  <p:par>
                    <p:cTn id="115" fill="hold" nodeType="clickPar">
                      <p:stCondLst>
                        <p:cond delay="0"/>
                      </p:stCondLst>
                      <p:childTnLst>
                        <p:par>
                          <p:cTn id="116" fill="hold" nodeType="withGroup">
                            <p:stCondLst>
                              <p:cond delay="0"/>
                            </p:stCondLst>
                            <p:childTnLst>
                              <p:par>
                                <p:cTn id="117" presetID="53" presetClass="exit" presetSubtype="0" fill="hold" grpId="0" nodeType="clickEffect">
                                  <p:stCondLst>
                                    <p:cond delay="0"/>
                                  </p:stCondLst>
                                  <p:childTnLst>
                                    <p:anim calcmode="lin" valueType="num">
                                      <p:cBhvr>
                                        <p:cTn id="118" dur="500"/>
                                        <p:tgtEl>
                                          <p:spTgt spid="259090"/>
                                        </p:tgtEl>
                                        <p:attrNameLst>
                                          <p:attrName>ppt_w</p:attrName>
                                        </p:attrNameLst>
                                      </p:cBhvr>
                                      <p:tavLst>
                                        <p:tav tm="0">
                                          <p:val>
                                            <p:strVal val="ppt_w"/>
                                          </p:val>
                                        </p:tav>
                                        <p:tav tm="100000">
                                          <p:val>
                                            <p:fltVal val="0"/>
                                          </p:val>
                                        </p:tav>
                                      </p:tavLst>
                                    </p:anim>
                                    <p:anim calcmode="lin" valueType="num">
                                      <p:cBhvr>
                                        <p:cTn id="119" dur="500"/>
                                        <p:tgtEl>
                                          <p:spTgt spid="259090"/>
                                        </p:tgtEl>
                                        <p:attrNameLst>
                                          <p:attrName>ppt_h</p:attrName>
                                        </p:attrNameLst>
                                      </p:cBhvr>
                                      <p:tavLst>
                                        <p:tav tm="0">
                                          <p:val>
                                            <p:strVal val="ppt_h"/>
                                          </p:val>
                                        </p:tav>
                                        <p:tav tm="100000">
                                          <p:val>
                                            <p:fltVal val="0"/>
                                          </p:val>
                                        </p:tav>
                                      </p:tavLst>
                                    </p:anim>
                                    <p:animEffect transition="out" filter="fade">
                                      <p:cBhvr>
                                        <p:cTn id="120" dur="500"/>
                                        <p:tgtEl>
                                          <p:spTgt spid="259090"/>
                                        </p:tgtEl>
                                      </p:cBhvr>
                                    </p:animEffect>
                                    <p:set>
                                      <p:cBhvr>
                                        <p:cTn id="121" dur="1" fill="hold">
                                          <p:stCondLst>
                                            <p:cond delay="499"/>
                                          </p:stCondLst>
                                        </p:cTn>
                                        <p:tgtEl>
                                          <p:spTgt spid="259090"/>
                                        </p:tgtEl>
                                        <p:attrNameLst>
                                          <p:attrName>style.visibility</p:attrName>
                                        </p:attrNameLst>
                                      </p:cBhvr>
                                      <p:to>
                                        <p:strVal val="hidden"/>
                                      </p:to>
                                    </p:set>
                                  </p:childTnLst>
                                </p:cTn>
                              </p:par>
                            </p:childTnLst>
                          </p:cTn>
                        </p:par>
                      </p:childTnLst>
                    </p:cTn>
                  </p:par>
                </p:childTnLst>
              </p:cTn>
              <p:nextCondLst>
                <p:cond evt="onClick" delay="0">
                  <p:tgtEl>
                    <p:spTgt spid="259090"/>
                  </p:tgtEl>
                </p:cond>
              </p:nextCondLst>
            </p:seq>
          </p:childTnLst>
        </p:cTn>
      </p:par>
    </p:tnLst>
    <p:bldLst>
      <p:bldP spid="259076" grpId="0" animBg="1"/>
      <p:bldP spid="259077" grpId="0" animBg="1"/>
      <p:bldP spid="259078" grpId="0" animBg="1"/>
      <p:bldP spid="259079" grpId="0" animBg="1"/>
      <p:bldP spid="259080" grpId="0" animBg="1"/>
      <p:bldP spid="259081" grpId="0" animBg="1"/>
      <p:bldP spid="259082" grpId="0" animBg="1"/>
      <p:bldP spid="259083" grpId="0" animBg="1"/>
      <p:bldP spid="259084" grpId="0" animBg="1"/>
      <p:bldP spid="259085" grpId="0" animBg="1"/>
      <p:bldP spid="259086" grpId="0" animBg="1"/>
      <p:bldP spid="259087" grpId="0" animBg="1"/>
      <p:bldP spid="259088" grpId="0" animBg="1"/>
      <p:bldP spid="259089" grpId="0" animBg="1"/>
      <p:bldP spid="25909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Rectangle 2"/>
          <p:cNvSpPr>
            <a:spLocks noGrp="1" noChangeArrowheads="1"/>
          </p:cNvSpPr>
          <p:nvPr>
            <p:ph type="title"/>
          </p:nvPr>
        </p:nvSpPr>
        <p:spPr/>
        <p:txBody>
          <a:bodyPr/>
          <a:lstStyle/>
          <a:p>
            <a:pPr eaLnBrk="1" hangingPunct="1">
              <a:defRPr/>
            </a:pPr>
            <a:r>
              <a:rPr lang="en-US" altLang="zh-CN" smtClean="0"/>
              <a:t>Game Theory</a:t>
            </a:r>
          </a:p>
        </p:txBody>
      </p:sp>
      <p:sp>
        <p:nvSpPr>
          <p:cNvPr id="228355" name="Rectangle 3"/>
          <p:cNvSpPr>
            <a:spLocks noGrp="1" noChangeArrowheads="1"/>
          </p:cNvSpPr>
          <p:nvPr>
            <p:ph type="body" idx="1"/>
          </p:nvPr>
        </p:nvSpPr>
        <p:spPr/>
        <p:txBody>
          <a:bodyPr/>
          <a:lstStyle/>
          <a:p>
            <a:pPr eaLnBrk="1" hangingPunct="1">
              <a:defRPr/>
            </a:pPr>
            <a:r>
              <a:rPr lang="zh-CN" altLang="en-US" smtClean="0"/>
              <a:t>对策论又称博弈论，是关于两个或多个处于竞争状态下的局中人按一定规则进行决策的数学理论。</a:t>
            </a:r>
          </a:p>
        </p:txBody>
      </p:sp>
      <p:pic>
        <p:nvPicPr>
          <p:cNvPr id="12292" name="Picture 6" descr="49976e3e-7317-4df5-8e4d-71cb1d179569"/>
          <p:cNvPicPr>
            <a:picLocks noChangeAspect="1" noChangeArrowheads="1"/>
          </p:cNvPicPr>
          <p:nvPr/>
        </p:nvPicPr>
        <p:blipFill>
          <a:blip r:embed="rId2">
            <a:clrChange>
              <a:clrFrom>
                <a:srgbClr val="FADD5B"/>
              </a:clrFrom>
              <a:clrTo>
                <a:srgbClr val="FADD5B">
                  <a:alpha val="0"/>
                </a:srgbClr>
              </a:clrTo>
            </a:clrChange>
            <a:extLst>
              <a:ext uri="{28A0092B-C50C-407E-A947-70E740481C1C}">
                <a14:useLocalDpi xmlns:a14="http://schemas.microsoft.com/office/drawing/2010/main" val="0"/>
              </a:ext>
            </a:extLst>
          </a:blip>
          <a:srcRect l="4298" r="455"/>
          <a:stretch>
            <a:fillRect/>
          </a:stretch>
        </p:blipFill>
        <p:spPr bwMode="auto">
          <a:xfrm>
            <a:off x="1865313" y="2636838"/>
            <a:ext cx="5443537" cy="392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p:cNvSpPr>
            <a:spLocks noGrp="1" noChangeArrowheads="1"/>
          </p:cNvSpPr>
          <p:nvPr>
            <p:ph type="title"/>
          </p:nvPr>
        </p:nvSpPr>
        <p:spPr/>
        <p:txBody>
          <a:bodyPr/>
          <a:lstStyle/>
          <a:p>
            <a:pPr eaLnBrk="1" hangingPunct="1">
              <a:defRPr/>
            </a:pPr>
            <a:r>
              <a:rPr lang="en-US" altLang="zh-CN" smtClean="0"/>
              <a:t>Game Theory</a:t>
            </a:r>
          </a:p>
        </p:txBody>
      </p:sp>
      <p:sp>
        <p:nvSpPr>
          <p:cNvPr id="233475" name="Rectangle 3"/>
          <p:cNvSpPr>
            <a:spLocks noGrp="1" noChangeArrowheads="1"/>
          </p:cNvSpPr>
          <p:nvPr>
            <p:ph type="body" idx="1"/>
          </p:nvPr>
        </p:nvSpPr>
        <p:spPr/>
        <p:txBody>
          <a:bodyPr/>
          <a:lstStyle/>
          <a:p>
            <a:pPr eaLnBrk="1" hangingPunct="1">
              <a:defRPr/>
            </a:pPr>
            <a:r>
              <a:rPr lang="zh-CN" altLang="en-US" smtClean="0"/>
              <a:t>对策论思想萌芽</a:t>
            </a:r>
          </a:p>
        </p:txBody>
      </p:sp>
      <p:sp>
        <p:nvSpPr>
          <p:cNvPr id="13316" name="WordArt 7"/>
          <p:cNvSpPr>
            <a:spLocks noChangeArrowheads="1" noChangeShapeType="1" noTextEdit="1"/>
          </p:cNvSpPr>
          <p:nvPr/>
        </p:nvSpPr>
        <p:spPr bwMode="auto">
          <a:xfrm>
            <a:off x="2411413" y="5229225"/>
            <a:ext cx="3733800" cy="660400"/>
          </a:xfrm>
          <a:prstGeom prst="rect">
            <a:avLst/>
          </a:prstGeom>
        </p:spPr>
        <p:txBody>
          <a:bodyPr wrap="none" fromWordArt="1">
            <a:prstTxWarp prst="textSlantUp">
              <a:avLst>
                <a:gd name="adj" fmla="val 0"/>
              </a:avLst>
            </a:prstTxWarp>
          </a:bodyPr>
          <a:lstStyle/>
          <a:p>
            <a:pPr algn="ctr"/>
            <a:r>
              <a:rPr lang="zh-CN" altLang="en-US" sz="3600" b="1" kern="10">
                <a:ln w="9525">
                  <a:solidFill>
                    <a:srgbClr val="CC99FF"/>
                  </a:solidFill>
                  <a:round/>
                  <a:headEnd/>
                  <a:tailEnd/>
                </a:ln>
                <a:gradFill rotWithShape="1">
                  <a:gsLst>
                    <a:gs pos="0">
                      <a:srgbClr val="6600CC"/>
                    </a:gs>
                    <a:gs pos="100000">
                      <a:srgbClr val="CC00CC"/>
                    </a:gs>
                  </a:gsLst>
                  <a:lin ang="5400000" scaled="1"/>
                </a:gradFill>
                <a:effectLst>
                  <a:outerShdw dist="53882" dir="2700000" algn="ctr" rotWithShape="0">
                    <a:srgbClr val="9999FF">
                      <a:alpha val="79999"/>
                    </a:srgbClr>
                  </a:outerShdw>
                </a:effectLst>
                <a:latin typeface="华文行楷" panose="02010800040101010101" pitchFamily="2" charset="-122"/>
                <a:ea typeface="华文行楷" panose="02010800040101010101" pitchFamily="2" charset="-122"/>
              </a:rPr>
              <a:t>田忌赛马（战国）</a:t>
            </a:r>
          </a:p>
        </p:txBody>
      </p:sp>
      <p:pic>
        <p:nvPicPr>
          <p:cNvPr id="13317" name="图片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90750" y="1852613"/>
            <a:ext cx="4762500" cy="315277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默认设计模板">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FFFFFF"/>
      </a:hlink>
      <a:folHlink>
        <a:srgbClr val="FFFFFF"/>
      </a:folHlink>
    </a:clrScheme>
    <a:fontScheme name="默认设计模板">
      <a:majorFont>
        <a:latin typeface="Times New Roman"/>
        <a:ea typeface="仿宋_GB2312"/>
        <a:cs typeface=""/>
      </a:majorFont>
      <a:minorFont>
        <a:latin typeface="Times New Roman"/>
        <a:ea typeface="仿宋_GB2312"/>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smtClean="0">
            <a:ln>
              <a:noFill/>
            </a:ln>
            <a:solidFill>
              <a:schemeClr val="tx1"/>
            </a:solidFill>
            <a:effectLst/>
            <a:latin typeface="Times New Roman" pitchFamily="18"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smtClean="0">
            <a:ln>
              <a:noFill/>
            </a:ln>
            <a:solidFill>
              <a:schemeClr val="tx1"/>
            </a:solidFill>
            <a:effectLst/>
            <a:latin typeface="Times New Roman" pitchFamily="18" charset="0"/>
            <a:ea typeface="宋体" pitchFamily="2" charset="-122"/>
          </a:defRPr>
        </a:defPPr>
      </a:lstStyle>
    </a:lnDef>
  </a:objectDefaults>
  <a:extraClrSchemeLst>
    <a:extraClrScheme>
      <a:clrScheme name="默认设计模板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默认设计模板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默认设计模板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Office\Templates\Powerpoint模板集\ARTERIES.POT</Template>
  <TotalTime>5040</TotalTime>
  <Words>1519</Words>
  <Application>Microsoft Office PowerPoint</Application>
  <PresentationFormat>全屏显示(4:3)</PresentationFormat>
  <Paragraphs>249</Paragraphs>
  <Slides>29</Slides>
  <Notes>3</Notes>
  <HiddenSlides>1</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29</vt:i4>
      </vt:variant>
    </vt:vector>
  </HeadingPairs>
  <TitlesOfParts>
    <vt:vector size="42" baseType="lpstr">
      <vt:lpstr>Bradley Hand ITC</vt:lpstr>
      <vt:lpstr>Arial</vt:lpstr>
      <vt:lpstr>隶书</vt:lpstr>
      <vt:lpstr>微软雅黑</vt:lpstr>
      <vt:lpstr>华文新魏</vt:lpstr>
      <vt:lpstr>Times New Roman</vt:lpstr>
      <vt:lpstr>华文行楷</vt:lpstr>
      <vt:lpstr>宋体</vt:lpstr>
      <vt:lpstr>Wingdings</vt:lpstr>
      <vt:lpstr>幼圆</vt:lpstr>
      <vt:lpstr>仿宋_GB2312</vt:lpstr>
      <vt:lpstr>Symbol</vt:lpstr>
      <vt:lpstr>默认设计模板</vt:lpstr>
      <vt:lpstr>人工智能</vt:lpstr>
      <vt:lpstr>Review</vt:lpstr>
      <vt:lpstr>PowerPoint 演示文稿</vt:lpstr>
      <vt:lpstr>9 Adversarial Search</vt:lpstr>
      <vt:lpstr>学习要求</vt:lpstr>
      <vt:lpstr>Grundy Game</vt:lpstr>
      <vt:lpstr>Mysterious 357</vt:lpstr>
      <vt:lpstr>Game Theory</vt:lpstr>
      <vt:lpstr>Game Theory</vt:lpstr>
      <vt:lpstr>Game Theory</vt:lpstr>
      <vt:lpstr>Game Theory</vt:lpstr>
      <vt:lpstr>Game Theory</vt:lpstr>
      <vt:lpstr>Game Theory</vt:lpstr>
      <vt:lpstr>Game Theory</vt:lpstr>
      <vt:lpstr>Our Topics</vt:lpstr>
      <vt:lpstr>MiniMax Algorithm</vt:lpstr>
      <vt:lpstr>MiniMax Algorithm</vt:lpstr>
      <vt:lpstr>MiniMax Algorithm</vt:lpstr>
      <vt:lpstr>MiniMax Algorithm</vt:lpstr>
      <vt:lpstr>MiniMax Algorithm</vt:lpstr>
      <vt:lpstr>MiniMax Algorithm</vt:lpstr>
      <vt:lpstr>MiniMax Algorithm</vt:lpstr>
      <vt:lpstr>- Pruning</vt:lpstr>
      <vt:lpstr>- Pruning</vt:lpstr>
      <vt:lpstr>- Pruning</vt:lpstr>
      <vt:lpstr>蒙特卡洛树搜索</vt:lpstr>
      <vt:lpstr>蒙特卡洛树搜索算法</vt:lpstr>
      <vt:lpstr>- Pruning</vt:lpstr>
      <vt:lpstr>Questions</vt:lpstr>
    </vt:vector>
  </TitlesOfParts>
  <Company>哈尔滨工程大学计算机科学与技术学院</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人工智能</dc:title>
  <dc:creator>刘海波</dc:creator>
  <cp:lastModifiedBy>OO</cp:lastModifiedBy>
  <cp:revision>1333</cp:revision>
  <dcterms:created xsi:type="dcterms:W3CDTF">2006-06-27T12:52:39Z</dcterms:created>
  <dcterms:modified xsi:type="dcterms:W3CDTF">2020-10-14T07:03:25Z</dcterms:modified>
</cp:coreProperties>
</file>